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57" r:id="rId15"/>
    <p:sldId id="258" r:id="rId16"/>
    <p:sldId id="259" r:id="rId17"/>
    <p:sldId id="260" r:id="rId18"/>
    <p:sldId id="261" r:id="rId19"/>
    <p:sldId id="262" r:id="rId20"/>
    <p:sldId id="263" r:id="rId21"/>
    <p:sldId id="264" r:id="rId22"/>
    <p:sldId id="284" r:id="rId23"/>
    <p:sldId id="265" r:id="rId24"/>
    <p:sldId id="266" r:id="rId25"/>
    <p:sldId id="268" r:id="rId26"/>
    <p:sldId id="267" r:id="rId27"/>
    <p:sldId id="269" r:id="rId28"/>
    <p:sldId id="270" r:id="rId29"/>
    <p:sldId id="271"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1" r:id="rId50"/>
    <p:sldId id="312" r:id="rId51"/>
    <p:sldId id="313" r:id="rId52"/>
    <p:sldId id="285" r:id="rId53"/>
    <p:sldId id="286" r:id="rId54"/>
    <p:sldId id="290" r:id="rId55"/>
    <p:sldId id="28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660033"/>
    <a:srgbClr val="00006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92EC7-190B-48AD-874B-1A66D75DE97A}" type="datetimeFigureOut">
              <a:rPr lang="en-US" smtClean="0"/>
              <a:pPr/>
              <a:t>2/23/2024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59839-CC97-45AD-AB42-D139CD15828D}" type="slidenum">
              <a:rPr lang="en-US" smtClean="0"/>
              <a:pPr/>
              <a:t>‹#›</a:t>
            </a:fld>
            <a:endParaRPr lang="en-US"/>
          </a:p>
        </p:txBody>
      </p:sp>
    </p:spTree>
    <p:extLst>
      <p:ext uri="{BB962C8B-B14F-4D97-AF65-F5344CB8AC3E}">
        <p14:creationId xmlns:p14="http://schemas.microsoft.com/office/powerpoint/2010/main" val="18941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DF439A-D736-4C4D-BA70-FA5CDFFDA4A7}"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EF4D8-FE4C-4B0E-B8C7-9307923FC036}"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814AC-AB31-41B1-A624-9F3C40F149BD}"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D4C0A-B4FE-45A4-B4D4-AA4E3CAAA4F2}"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D429DB-7141-498E-9F90-7C005CBADDFE}"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DA7CE2-3D06-4F12-B9FE-8DB648D01277}" type="datetime1">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1228BC-1CBE-4F88-AD73-09486576E279}" type="datetime1">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A52EA4-CE50-4B5E-AD34-27E635CF573E}" type="datetime1">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C3F7F-9AF7-4D7A-BB7D-A0DD6052B2AF}" type="datetime1">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308120-20B2-456C-ADBA-C4F4F16915BB}" type="datetime1">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16F6DD-E81B-46F6-889F-D202FBA49AAF}" type="datetime1">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8AE97-595F-4912-898A-D92AFA2278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161F3-5F8B-44BB-86AA-A41712DF157D}" type="datetime1">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8AE97-595F-4912-898A-D92AFA2278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5.png"/><Relationship Id="rId7" Type="http://schemas.openxmlformats.org/officeDocument/2006/relationships/image" Target="../media/image4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6.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3" Type="http://schemas.openxmlformats.org/officeDocument/2006/relationships/image" Target="../media/image50.png"/><Relationship Id="rId7" Type="http://schemas.openxmlformats.org/officeDocument/2006/relationships/image" Target="../media/image53.png"/><Relationship Id="rId12"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57.png"/><Relationship Id="rId5" Type="http://schemas.openxmlformats.org/officeDocument/2006/relationships/image" Target="../media/image52.png"/><Relationship Id="rId15" Type="http://schemas.openxmlformats.org/officeDocument/2006/relationships/image" Target="../media/image7.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53.png"/><Relationship Id="rId5" Type="http://schemas.openxmlformats.org/officeDocument/2006/relationships/image" Target="../media/image7.png"/><Relationship Id="rId15" Type="http://schemas.openxmlformats.org/officeDocument/2006/relationships/image" Target="../media/image57.png"/><Relationship Id="rId10" Type="http://schemas.openxmlformats.org/officeDocument/2006/relationships/image" Target="../media/image16.png"/><Relationship Id="rId4" Type="http://schemas.openxmlformats.org/officeDocument/2006/relationships/image" Target="../media/image59.png"/><Relationship Id="rId9" Type="http://schemas.openxmlformats.org/officeDocument/2006/relationships/image" Target="../media/image52.png"/><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5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9.png"/><Relationship Id="rId9" Type="http://schemas.openxmlformats.org/officeDocument/2006/relationships/image" Target="../media/image52.png"/><Relationship Id="rId1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6" y="35524"/>
            <a:ext cx="8531224" cy="1729727"/>
          </a:xfrm>
        </p:spPr>
        <p:txBody>
          <a:bodyPr>
            <a:noAutofit/>
          </a:bodyPr>
          <a:lstStyle/>
          <a:p>
            <a:r>
              <a:rPr lang="en-IN" sz="3600" b="1" dirty="0"/>
              <a:t> </a:t>
            </a:r>
            <a:r>
              <a:rPr lang="en-IN" sz="3200" b="1" dirty="0">
                <a:solidFill>
                  <a:srgbClr val="A50021"/>
                </a:solidFill>
              </a:rPr>
              <a:t>Implementation of Carbon Neutrality, Setting Targets Through Localizing Sustainable Development Goals</a:t>
            </a:r>
            <a:endParaRPr lang="en-US" sz="3200" b="1" dirty="0">
              <a:solidFill>
                <a:srgbClr val="A50021"/>
              </a:solidFill>
            </a:endParaRPr>
          </a:p>
        </p:txBody>
      </p:sp>
      <p:sp>
        <p:nvSpPr>
          <p:cNvPr id="34818" name="AutoShape 2" descr="D:\DESKTOP ITEMS\grama-panchayath-chelakkara-thrissur-government-organisations-1c0z25lc0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D:\DESKTOP ITEMS\p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419600" y="2006662"/>
            <a:ext cx="4572000" cy="2462213"/>
          </a:xfrm>
          <a:prstGeom prst="rect">
            <a:avLst/>
          </a:prstGeom>
        </p:spPr>
        <p:txBody>
          <a:bodyPr>
            <a:spAutoFit/>
          </a:bodyPr>
          <a:lstStyle/>
          <a:p>
            <a:pPr algn="ctr"/>
            <a:endParaRPr lang="en-US" sz="3200" b="1" dirty="0">
              <a:solidFill>
                <a:srgbClr val="FF0000"/>
              </a:solidFill>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Jos </a:t>
            </a:r>
            <a:r>
              <a:rPr lang="en-US" sz="3200" b="1" dirty="0" err="1">
                <a:solidFill>
                  <a:srgbClr val="FF0000"/>
                </a:solidFill>
                <a:latin typeface="Times New Roman" pitchFamily="18" charset="0"/>
                <a:cs typeface="Times New Roman" pitchFamily="18" charset="0"/>
              </a:rPr>
              <a:t>Chathukulam</a:t>
            </a:r>
            <a:endParaRPr lang="en-US" sz="3200" b="1" dirty="0">
              <a:solidFill>
                <a:srgbClr val="FF000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Director</a:t>
            </a:r>
          </a:p>
          <a:p>
            <a:pPr algn="ctr"/>
            <a:r>
              <a:rPr lang="en-US" b="1" dirty="0">
                <a:solidFill>
                  <a:srgbClr val="002060"/>
                </a:solidFill>
                <a:latin typeface="Times New Roman" pitchFamily="18" charset="0"/>
                <a:cs typeface="Times New Roman" pitchFamily="18" charset="0"/>
              </a:rPr>
              <a:t>Centre for Rural Management (CRM)</a:t>
            </a:r>
          </a:p>
          <a:p>
            <a:pPr algn="ctr"/>
            <a:r>
              <a:rPr lang="en-US" b="1" dirty="0" err="1">
                <a:solidFill>
                  <a:srgbClr val="002060"/>
                </a:solidFill>
                <a:latin typeface="Times New Roman" pitchFamily="18" charset="0"/>
                <a:cs typeface="Times New Roman" pitchFamily="18" charset="0"/>
              </a:rPr>
              <a:t>Kottayam</a:t>
            </a:r>
            <a:r>
              <a:rPr lang="en-US" b="1" dirty="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Kerala (India</a:t>
            </a:r>
            <a:r>
              <a:rPr lang="en-US" b="1" dirty="0" smtClean="0">
                <a:solidFill>
                  <a:srgbClr val="002060"/>
                </a:solidFill>
                <a:latin typeface="Times New Roman" pitchFamily="18" charset="0"/>
                <a:cs typeface="Times New Roman" pitchFamily="18" charset="0"/>
              </a:rPr>
              <a:t>), email: joschathukulam@gmail.com</a:t>
            </a:r>
            <a:endParaRPr lang="en-US" b="1" dirty="0">
              <a:solidFill>
                <a:srgbClr val="002060"/>
              </a:solidFill>
              <a:latin typeface="Times New Roman" pitchFamily="18" charset="0"/>
              <a:cs typeface="Times New Roman" pitchFamily="18" charset="0"/>
            </a:endParaRPr>
          </a:p>
          <a:p>
            <a:pPr algn="ctr"/>
            <a:endParaRPr lang="en-US" dirty="0">
              <a:solidFill>
                <a:srgbClr val="002060"/>
              </a:solidFill>
            </a:endParaRPr>
          </a:p>
        </p:txBody>
      </p:sp>
      <p:sp>
        <p:nvSpPr>
          <p:cNvPr id="12" name="Slide Number Placeholder 11"/>
          <p:cNvSpPr>
            <a:spLocks noGrp="1"/>
          </p:cNvSpPr>
          <p:nvPr>
            <p:ph type="sldNum" sz="quarter" idx="12"/>
          </p:nvPr>
        </p:nvSpPr>
        <p:spPr/>
        <p:txBody>
          <a:bodyPr/>
          <a:lstStyle/>
          <a:p>
            <a:fld id="{8D18AE97-595F-4912-898A-D92AFA227895}" type="slidenum">
              <a:rPr lang="en-US" smtClean="0"/>
              <a:pPr/>
              <a:t>1</a:t>
            </a:fld>
            <a:endParaRPr lang="en-US"/>
          </a:p>
        </p:txBody>
      </p:sp>
      <p:pic>
        <p:nvPicPr>
          <p:cNvPr id="4" name="Picture 3"/>
          <p:cNvPicPr>
            <a:picLocks noChangeAspect="1"/>
          </p:cNvPicPr>
          <p:nvPr/>
        </p:nvPicPr>
        <p:blipFill>
          <a:blip r:embed="rId2"/>
          <a:stretch>
            <a:fillRect/>
          </a:stretch>
        </p:blipFill>
        <p:spPr>
          <a:xfrm>
            <a:off x="307975" y="2006662"/>
            <a:ext cx="4442837" cy="2620521"/>
          </a:xfrm>
          <a:prstGeom prst="rect">
            <a:avLst/>
          </a:prstGeom>
        </p:spPr>
      </p:pic>
      <p:sp>
        <p:nvSpPr>
          <p:cNvPr id="5" name="Rectangle 4"/>
          <p:cNvSpPr/>
          <p:nvPr/>
        </p:nvSpPr>
        <p:spPr>
          <a:xfrm>
            <a:off x="558421" y="5102022"/>
            <a:ext cx="8153400" cy="1200329"/>
          </a:xfrm>
          <a:prstGeom prst="rect">
            <a:avLst/>
          </a:prstGeom>
        </p:spPr>
        <p:txBody>
          <a:bodyPr wrap="square">
            <a:spAutoFit/>
          </a:bodyPr>
          <a:lstStyle/>
          <a:p>
            <a:pPr algn="just"/>
            <a:r>
              <a:rPr lang="en-US" dirty="0"/>
              <a:t>Presented in the Two Day Training on </a:t>
            </a:r>
            <a:r>
              <a:rPr lang="en-US" b="1" dirty="0"/>
              <a:t>Strategies for Planning and Implementation of Carbon Neutral Villages and Empowering Rural Woman through SHGs </a:t>
            </a:r>
            <a:r>
              <a:rPr lang="en-US" dirty="0"/>
              <a:t>held on 19 &amp; 20 February 2024 organized by Directorate of Rural Development and </a:t>
            </a:r>
            <a:r>
              <a:rPr lang="en-US" dirty="0" err="1"/>
              <a:t>Panchayati</a:t>
            </a:r>
            <a:r>
              <a:rPr lang="en-US" dirty="0"/>
              <a:t> Raj, Govt. of Manipur.</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endParaRPr lang="en-IN" b="1" dirty="0"/>
          </a:p>
          <a:p>
            <a:pPr>
              <a:buFont typeface="Wingdings" pitchFamily="2" charset="2"/>
              <a:buChar char="Ø"/>
            </a:pPr>
            <a:r>
              <a:rPr lang="en-IN" b="1" dirty="0"/>
              <a:t>Kerala which has 25 years of experience in planning and decentralization affords the best opportunity for Localizing SDGs.</a:t>
            </a:r>
            <a:endParaRPr lang="en-US" dirty="0"/>
          </a:p>
          <a:p>
            <a:endParaRPr lang="en-US" dirty="0"/>
          </a:p>
        </p:txBody>
      </p:sp>
      <p:sp>
        <p:nvSpPr>
          <p:cNvPr id="4" name="Title 1"/>
          <p:cNvSpPr>
            <a:spLocks noGrp="1"/>
          </p:cNvSpPr>
          <p:nvPr>
            <p:ph type="title"/>
          </p:nvPr>
        </p:nvSpPr>
        <p:spPr>
          <a:xfrm>
            <a:off x="152400" y="457200"/>
            <a:ext cx="8763000" cy="1143000"/>
          </a:xfrm>
          <a:solidFill>
            <a:srgbClr val="660033"/>
          </a:solidFill>
        </p:spPr>
        <p:txBody>
          <a:bodyPr>
            <a:normAutofit fontScale="90000"/>
          </a:bodyPr>
          <a:lstStyle/>
          <a:p>
            <a:r>
              <a:rPr lang="en-IN" sz="4000" b="1" dirty="0">
                <a:solidFill>
                  <a:schemeClr val="bg1"/>
                </a:solidFill>
              </a:rPr>
              <a:t/>
            </a:r>
            <a:br>
              <a:rPr lang="en-IN" sz="4000" b="1" dirty="0">
                <a:solidFill>
                  <a:schemeClr val="bg1"/>
                </a:solidFill>
              </a:rPr>
            </a:br>
            <a:r>
              <a:rPr lang="en-IN" sz="4000" b="1" dirty="0">
                <a:solidFill>
                  <a:schemeClr val="bg1"/>
                </a:solidFill>
              </a:rPr>
              <a:t>Attempts to Localize SDGs in Kerala</a:t>
            </a:r>
            <a:r>
              <a:rPr lang="en-US" sz="4000" dirty="0">
                <a:solidFill>
                  <a:schemeClr val="bg1"/>
                </a:solidFill>
              </a:rPr>
              <a:t/>
            </a:r>
            <a:br>
              <a:rPr lang="en-US" sz="4000" dirty="0">
                <a:solidFill>
                  <a:schemeClr val="bg1"/>
                </a:solidFill>
              </a:rPr>
            </a:br>
            <a:r>
              <a:rPr lang="en-IN" sz="2200" b="1" dirty="0">
                <a:solidFill>
                  <a:srgbClr val="FFFF00"/>
                </a:solidFill>
              </a:rPr>
              <a:t>Localizing SDGs and 25 Years of Experience in Planning and Decentralization (PPC)</a:t>
            </a:r>
            <a:r>
              <a:rPr lang="en-IN" sz="2700" b="1" dirty="0"/>
              <a:t/>
            </a:r>
            <a:br>
              <a:rPr lang="en-IN" sz="2700" b="1" dirty="0"/>
            </a:br>
            <a:endParaRPr lang="en-US" dirty="0"/>
          </a:p>
        </p:txBody>
      </p:sp>
      <p:sp>
        <p:nvSpPr>
          <p:cNvPr id="5" name="Rectangle 4"/>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629400" y="6492875"/>
            <a:ext cx="2133600" cy="365125"/>
          </a:xfrm>
        </p:spPr>
        <p:txBody>
          <a:bodyPr/>
          <a:lstStyle/>
          <a:p>
            <a:fld id="{8D18AE97-595F-4912-898A-D92AFA227895}"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a:solidFill>
            <a:srgbClr val="660033"/>
          </a:solidFill>
        </p:spPr>
        <p:txBody>
          <a:bodyPr>
            <a:normAutofit fontScale="90000"/>
          </a:bodyPr>
          <a:lstStyle/>
          <a:p>
            <a:r>
              <a:rPr lang="en-IN" sz="3600" b="1" dirty="0">
                <a:solidFill>
                  <a:schemeClr val="bg1"/>
                </a:solidFill>
              </a:rPr>
              <a:t>Localizing SDGs with Specific Emphasis to Carbon Neutrality</a:t>
            </a:r>
            <a:endParaRPr lang="en-US" b="1" dirty="0">
              <a:solidFill>
                <a:schemeClr val="bg1"/>
              </a:solidFill>
            </a:endParaRPr>
          </a:p>
        </p:txBody>
      </p:sp>
      <p:sp>
        <p:nvSpPr>
          <p:cNvPr id="3" name="Content Placeholder 2"/>
          <p:cNvSpPr>
            <a:spLocks noGrp="1"/>
          </p:cNvSpPr>
          <p:nvPr>
            <p:ph idx="1"/>
          </p:nvPr>
        </p:nvSpPr>
        <p:spPr>
          <a:xfrm>
            <a:off x="304800" y="1600200"/>
            <a:ext cx="8610600" cy="4876800"/>
          </a:xfrm>
        </p:spPr>
        <p:txBody>
          <a:bodyPr>
            <a:noAutofit/>
          </a:bodyPr>
          <a:lstStyle/>
          <a:p>
            <a:pPr lvl="0" algn="just">
              <a:buFont typeface="Wingdings" pitchFamily="2" charset="2"/>
              <a:buChar char="Ø"/>
            </a:pPr>
            <a:r>
              <a:rPr lang="en-IN" sz="2200" b="1" dirty="0"/>
              <a:t>Discussing case studies on localizing SDGs in 2 Gram Panchayats in Kerala – </a:t>
            </a:r>
            <a:r>
              <a:rPr lang="en-IN" sz="2200" b="1" dirty="0" err="1"/>
              <a:t>Chelakkara</a:t>
            </a:r>
            <a:r>
              <a:rPr lang="en-IN" sz="2200" b="1" dirty="0"/>
              <a:t> GP in Thrissur district and </a:t>
            </a:r>
            <a:r>
              <a:rPr lang="en-IN" sz="2200" b="1" dirty="0" err="1"/>
              <a:t>Nellanad</a:t>
            </a:r>
            <a:r>
              <a:rPr lang="en-IN" sz="2200" b="1" dirty="0"/>
              <a:t> GP in Thiruvanthapuram district.</a:t>
            </a:r>
            <a:endParaRPr lang="en-US" sz="2200" b="1" dirty="0"/>
          </a:p>
          <a:p>
            <a:pPr lvl="0" algn="just">
              <a:buFont typeface="Wingdings" pitchFamily="2" charset="2"/>
              <a:buChar char="Ø"/>
            </a:pPr>
            <a:r>
              <a:rPr lang="en-IN" sz="2200" b="1" dirty="0"/>
              <a:t>Examines the experimentations undertaken in localizing SDGs in these 2 GPs from a theoretical perspective of Gandhi-</a:t>
            </a:r>
            <a:r>
              <a:rPr lang="en-IN" sz="2200" b="1" dirty="0" err="1"/>
              <a:t>Kumarappa</a:t>
            </a:r>
            <a:r>
              <a:rPr lang="en-IN" sz="2200" b="1" dirty="0"/>
              <a:t> framework on the political economy of development and environment.</a:t>
            </a:r>
            <a:endParaRPr lang="en-US" sz="2200" b="1" dirty="0"/>
          </a:p>
          <a:p>
            <a:pPr algn="just">
              <a:buFont typeface="Wingdings" pitchFamily="2" charset="2"/>
              <a:buChar char="Ø"/>
            </a:pPr>
            <a:endParaRPr lang="en-US" sz="2200" b="1" dirty="0"/>
          </a:p>
        </p:txBody>
      </p:sp>
      <p:sp>
        <p:nvSpPr>
          <p:cNvPr id="4" name="Rectangle 3"/>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553200" y="6492875"/>
            <a:ext cx="2133600" cy="365125"/>
          </a:xfrm>
        </p:spPr>
        <p:txBody>
          <a:bodyPr/>
          <a:lstStyle/>
          <a:p>
            <a:fld id="{8D18AE97-595F-4912-898A-D92AFA22789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solidFill>
                  <a:srgbClr val="FF0000"/>
                </a:solidFill>
              </a:rPr>
              <a:t>Case Studies </a:t>
            </a:r>
          </a:p>
        </p:txBody>
      </p:sp>
      <p:sp>
        <p:nvSpPr>
          <p:cNvPr id="4" name="Title 1"/>
          <p:cNvSpPr>
            <a:spLocks noGrp="1"/>
          </p:cNvSpPr>
          <p:nvPr>
            <p:ph type="title"/>
          </p:nvPr>
        </p:nvSpPr>
        <p:spPr>
          <a:xfrm>
            <a:off x="457200" y="533400"/>
            <a:ext cx="8229600" cy="639762"/>
          </a:xfrm>
          <a:solidFill>
            <a:srgbClr val="660033"/>
          </a:solidFill>
        </p:spPr>
        <p:txBody>
          <a:bodyPr>
            <a:normAutofit fontScale="90000"/>
          </a:bodyPr>
          <a:lstStyle/>
          <a:p>
            <a:r>
              <a:rPr lang="en-IN" sz="3600" b="1" dirty="0">
                <a:solidFill>
                  <a:schemeClr val="bg1"/>
                </a:solidFill>
              </a:rPr>
              <a:t>Localizing SDGs and The Case of 2 GPs in Kerala</a:t>
            </a:r>
            <a:endParaRPr lang="en-US" dirty="0">
              <a:solidFill>
                <a:schemeClr val="bg1"/>
              </a:solidFill>
            </a:endParaRPr>
          </a:p>
        </p:txBody>
      </p:sp>
      <p:sp>
        <p:nvSpPr>
          <p:cNvPr id="5" name="Rectangle 4"/>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p:nvPr/>
        </p:nvPicPr>
        <p:blipFill>
          <a:blip r:embed="rId2">
            <a:lum bright="10000" contrast="10000"/>
          </a:blip>
          <a:srcRect l="5877" t="917"/>
          <a:stretch>
            <a:fillRect/>
          </a:stretch>
        </p:blipFill>
        <p:spPr bwMode="auto">
          <a:xfrm>
            <a:off x="4343400" y="1447800"/>
            <a:ext cx="3429000" cy="4876800"/>
          </a:xfrm>
          <a:prstGeom prst="rect">
            <a:avLst/>
          </a:prstGeom>
          <a:noFill/>
          <a:ln w="9525">
            <a:noFill/>
            <a:miter lim="800000"/>
            <a:headEnd/>
            <a:tailEnd/>
          </a:ln>
        </p:spPr>
      </p:pic>
      <p:cxnSp>
        <p:nvCxnSpPr>
          <p:cNvPr id="9" name="Straight Arrow Connector 8"/>
          <p:cNvCxnSpPr/>
          <p:nvPr/>
        </p:nvCxnSpPr>
        <p:spPr>
          <a:xfrm rot="10800000" flipV="1">
            <a:off x="4800600" y="5791200"/>
            <a:ext cx="1905000" cy="7620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23553" name="Rectangle 1"/>
          <p:cNvSpPr>
            <a:spLocks noChangeArrowheads="1"/>
          </p:cNvSpPr>
          <p:nvPr/>
        </p:nvSpPr>
        <p:spPr bwMode="auto">
          <a:xfrm>
            <a:off x="2743200" y="5791200"/>
            <a:ext cx="1920875" cy="457200"/>
          </a:xfrm>
          <a:prstGeom prst="rect">
            <a:avLst/>
          </a:prstGeom>
          <a:solidFill>
            <a:srgbClr val="C2D69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a:ln>
                  <a:noFill/>
                </a:ln>
                <a:solidFill>
                  <a:srgbClr val="FF0000"/>
                </a:solidFill>
                <a:effectLst/>
                <a:latin typeface="Calibri" pitchFamily="34" charset="0"/>
                <a:cs typeface="Arial" pitchFamily="34" charset="0"/>
              </a:rPr>
              <a:t>   </a:t>
            </a:r>
            <a:r>
              <a:rPr kumimoji="0" lang="en-US" sz="2000" b="1" i="0" u="none" strike="noStrike" cap="none" normalizeH="0" baseline="0" dirty="0" err="1">
                <a:ln>
                  <a:noFill/>
                </a:ln>
                <a:solidFill>
                  <a:srgbClr val="FF0000"/>
                </a:solidFill>
                <a:effectLst/>
                <a:latin typeface="Calibri" pitchFamily="34" charset="0"/>
                <a:cs typeface="Arial" pitchFamily="34" charset="0"/>
              </a:rPr>
              <a:t>Nellanad</a:t>
            </a:r>
            <a:r>
              <a:rPr kumimoji="0" lang="en-US" sz="2000" b="1" i="0" u="none" strike="noStrike" cap="none" normalizeH="0" baseline="0" dirty="0">
                <a:ln>
                  <a:noFill/>
                </a:ln>
                <a:solidFill>
                  <a:srgbClr val="FF0000"/>
                </a:solidFill>
                <a:effectLst/>
                <a:latin typeface="Calibri" pitchFamily="34" charset="0"/>
                <a:cs typeface="Arial" pitchFamily="34" charset="0"/>
              </a:rPr>
              <a:t> GP</a:t>
            </a:r>
            <a:endParaRPr kumimoji="0" lang="en-US" sz="20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cxnSp>
        <p:nvCxnSpPr>
          <p:cNvPr id="10" name="Straight Arrow Connector 9"/>
          <p:cNvCxnSpPr/>
          <p:nvPr/>
        </p:nvCxnSpPr>
        <p:spPr>
          <a:xfrm rot="10800000" flipV="1">
            <a:off x="4419600" y="3809999"/>
            <a:ext cx="1905000" cy="152400"/>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sp>
        <p:nvSpPr>
          <p:cNvPr id="23554" name="Text Box 2"/>
          <p:cNvSpPr txBox="1">
            <a:spLocks noChangeArrowheads="1"/>
          </p:cNvSpPr>
          <p:nvPr/>
        </p:nvSpPr>
        <p:spPr bwMode="auto">
          <a:xfrm>
            <a:off x="2286000" y="3810000"/>
            <a:ext cx="2132012" cy="381000"/>
          </a:xfrm>
          <a:prstGeom prst="rect">
            <a:avLst/>
          </a:prstGeom>
          <a:solidFill>
            <a:srgbClr val="20586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a:ln>
                  <a:noFill/>
                </a:ln>
                <a:solidFill>
                  <a:srgbClr val="FFFFFF"/>
                </a:solidFill>
                <a:effectLst/>
                <a:latin typeface="Calibri" pitchFamily="34" charset="0"/>
                <a:cs typeface="Arial" pitchFamily="34" charset="0"/>
              </a:rPr>
              <a:t>      </a:t>
            </a:r>
            <a:r>
              <a:rPr kumimoji="0" lang="en-US" sz="2000" b="1" i="0" u="none" strike="noStrike" cap="none" normalizeH="0" baseline="0" dirty="0" err="1">
                <a:ln>
                  <a:noFill/>
                </a:ln>
                <a:solidFill>
                  <a:srgbClr val="FFFFFF"/>
                </a:solidFill>
                <a:effectLst/>
                <a:latin typeface="Calibri" pitchFamily="34" charset="0"/>
                <a:cs typeface="Arial" pitchFamily="34" charset="0"/>
              </a:rPr>
              <a:t>Chelakkara</a:t>
            </a:r>
            <a:r>
              <a:rPr kumimoji="0" lang="en-US" sz="2000" b="1" i="0" u="none" strike="noStrike" cap="none" normalizeH="0" baseline="0" dirty="0">
                <a:ln>
                  <a:noFill/>
                </a:ln>
                <a:solidFill>
                  <a:srgbClr val="FFFFFF"/>
                </a:solidFill>
                <a:effectLst/>
                <a:latin typeface="Calibri" pitchFamily="34" charset="0"/>
                <a:cs typeface="Arial" pitchFamily="34" charset="0"/>
              </a:rPr>
              <a:t> GP</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6553200" y="6492875"/>
            <a:ext cx="2133600" cy="365125"/>
          </a:xfrm>
        </p:spPr>
        <p:txBody>
          <a:bodyPr/>
          <a:lstStyle/>
          <a:p>
            <a:fld id="{8D18AE97-595F-4912-898A-D92AFA227895}"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660033"/>
          </a:solidFill>
        </p:spPr>
        <p:txBody>
          <a:bodyPr>
            <a:normAutofit fontScale="90000"/>
          </a:bodyPr>
          <a:lstStyle/>
          <a:p>
            <a:r>
              <a:rPr lang="en-US" b="1" dirty="0">
                <a:solidFill>
                  <a:schemeClr val="bg1"/>
                </a:solidFill>
              </a:rPr>
              <a:t/>
            </a:r>
            <a:br>
              <a:rPr lang="en-US" b="1" dirty="0">
                <a:solidFill>
                  <a:schemeClr val="bg1"/>
                </a:solidFill>
              </a:rPr>
            </a:br>
            <a:r>
              <a:rPr lang="en-US" b="1" dirty="0" err="1">
                <a:solidFill>
                  <a:schemeClr val="bg1"/>
                </a:solidFill>
              </a:rPr>
              <a:t>Nellanad</a:t>
            </a:r>
            <a:r>
              <a:rPr lang="en-US" b="1" dirty="0">
                <a:solidFill>
                  <a:schemeClr val="bg1"/>
                </a:solidFill>
              </a:rPr>
              <a:t> Gram Panchayat </a:t>
            </a:r>
            <a:r>
              <a:rPr lang="en-US" b="1" dirty="0"/>
              <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5368310"/>
              </p:ext>
            </p:extLst>
          </p:nvPr>
        </p:nvGraphicFramePr>
        <p:xfrm>
          <a:off x="685800" y="1676400"/>
          <a:ext cx="8229600" cy="4267200"/>
        </p:xfrm>
        <a:graphic>
          <a:graphicData uri="http://schemas.openxmlformats.org/drawingml/2006/table">
            <a:tbl>
              <a:tblPr/>
              <a:tblGrid>
                <a:gridCol w="4419600">
                  <a:extLst>
                    <a:ext uri="{9D8B030D-6E8A-4147-A177-3AD203B41FA5}">
                      <a16:colId xmlns="" xmlns:a16="http://schemas.microsoft.com/office/drawing/2014/main" val="20000"/>
                    </a:ext>
                  </a:extLst>
                </a:gridCol>
                <a:gridCol w="3810000">
                  <a:extLst>
                    <a:ext uri="{9D8B030D-6E8A-4147-A177-3AD203B41FA5}">
                      <a16:colId xmlns="" xmlns:a16="http://schemas.microsoft.com/office/drawing/2014/main" val="20001"/>
                    </a:ext>
                  </a:extLst>
                </a:gridCol>
              </a:tblGrid>
              <a:tr h="76200">
                <a:tc>
                  <a:txBody>
                    <a:bodyPr/>
                    <a:lstStyle/>
                    <a:p>
                      <a:pPr marL="88900" marR="0">
                        <a:lnSpc>
                          <a:spcPct val="100000"/>
                        </a:lnSpc>
                        <a:spcBef>
                          <a:spcPts val="0"/>
                        </a:spcBef>
                        <a:spcAft>
                          <a:spcPts val="0"/>
                        </a:spcAft>
                      </a:pPr>
                      <a:r>
                        <a:rPr lang="en-US" sz="2800" b="1" dirty="0">
                          <a:latin typeface="+mj-lt"/>
                          <a:ea typeface="Liberation Sans"/>
                          <a:cs typeface="Liberation Sans"/>
                        </a:rPr>
                        <a:t>Total Population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26000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254159">
                <a:tc>
                  <a:txBody>
                    <a:bodyPr/>
                    <a:lstStyle/>
                    <a:p>
                      <a:pPr marL="88900" marR="0">
                        <a:lnSpc>
                          <a:spcPct val="100000"/>
                        </a:lnSpc>
                        <a:spcBef>
                          <a:spcPts val="0"/>
                        </a:spcBef>
                        <a:spcAft>
                          <a:spcPts val="0"/>
                        </a:spcAft>
                      </a:pPr>
                      <a:r>
                        <a:rPr lang="en-US" sz="2800" b="1" dirty="0">
                          <a:latin typeface="+mj-lt"/>
                          <a:ea typeface="Liberation Sans"/>
                          <a:cs typeface="Liberation Sans"/>
                        </a:rPr>
                        <a:t>No. of Elected Functionaries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16</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180109">
                <a:tc>
                  <a:txBody>
                    <a:bodyPr/>
                    <a:lstStyle/>
                    <a:p>
                      <a:pPr marL="88900" marR="0">
                        <a:lnSpc>
                          <a:spcPct val="100000"/>
                        </a:lnSpc>
                        <a:spcBef>
                          <a:spcPts val="0"/>
                        </a:spcBef>
                        <a:spcAft>
                          <a:spcPts val="0"/>
                        </a:spcAft>
                      </a:pPr>
                      <a:r>
                        <a:rPr lang="en-US" sz="2800" b="1" dirty="0">
                          <a:latin typeface="+mj-lt"/>
                          <a:ea typeface="Liberation Sans"/>
                          <a:cs typeface="Liberation Sans"/>
                        </a:rPr>
                        <a:t>Households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6585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258459">
                <a:tc>
                  <a:txBody>
                    <a:bodyPr/>
                    <a:lstStyle/>
                    <a:p>
                      <a:pPr marL="88900" marR="0">
                        <a:lnSpc>
                          <a:spcPct val="100000"/>
                        </a:lnSpc>
                        <a:spcBef>
                          <a:spcPts val="0"/>
                        </a:spcBef>
                        <a:spcAft>
                          <a:spcPts val="0"/>
                        </a:spcAft>
                      </a:pPr>
                      <a:r>
                        <a:rPr lang="en-US" sz="2800" b="1" dirty="0">
                          <a:latin typeface="+mj-lt"/>
                          <a:ea typeface="Liberation Sans"/>
                          <a:cs typeface="Liberation Sans"/>
                        </a:rPr>
                        <a:t>Head of the Panchayat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Women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3"/>
                  </a:ext>
                </a:extLst>
              </a:tr>
              <a:tr h="32009">
                <a:tc>
                  <a:txBody>
                    <a:bodyPr/>
                    <a:lstStyle/>
                    <a:p>
                      <a:pPr marL="88900" marR="0">
                        <a:lnSpc>
                          <a:spcPct val="100000"/>
                        </a:lnSpc>
                        <a:spcBef>
                          <a:spcPts val="0"/>
                        </a:spcBef>
                        <a:spcAft>
                          <a:spcPts val="0"/>
                        </a:spcAft>
                      </a:pPr>
                      <a:r>
                        <a:rPr lang="en-US" sz="2800" b="1" dirty="0">
                          <a:latin typeface="+mj-lt"/>
                          <a:ea typeface="Liberation Sans"/>
                          <a:cs typeface="Liberation Sans"/>
                        </a:rPr>
                        <a:t>OSR (2021-2022)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113665">
                        <a:lnSpc>
                          <a:spcPct val="100000"/>
                        </a:lnSpc>
                        <a:spcBef>
                          <a:spcPts val="0"/>
                        </a:spcBef>
                        <a:spcAft>
                          <a:spcPts val="0"/>
                        </a:spcAft>
                      </a:pPr>
                      <a:r>
                        <a:rPr lang="en-US" sz="2800" b="1" dirty="0">
                          <a:latin typeface="+mj-lt"/>
                          <a:ea typeface="Liberation Sans"/>
                          <a:cs typeface="Liberation Sans"/>
                        </a:rPr>
                        <a:t>Rs 1.9 Crore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4"/>
                  </a:ext>
                </a:extLst>
              </a:tr>
              <a:tr h="378850">
                <a:tc>
                  <a:txBody>
                    <a:bodyPr/>
                    <a:lstStyle/>
                    <a:p>
                      <a:pPr marL="88900" marR="0">
                        <a:lnSpc>
                          <a:spcPct val="100000"/>
                        </a:lnSpc>
                        <a:spcBef>
                          <a:spcPts val="0"/>
                        </a:spcBef>
                        <a:spcAft>
                          <a:spcPts val="0"/>
                        </a:spcAft>
                      </a:pPr>
                      <a:r>
                        <a:rPr lang="en-US" sz="2800" b="1" dirty="0">
                          <a:latin typeface="+mj-lt"/>
                          <a:ea typeface="Liberation Sans"/>
                          <a:cs typeface="Liberation Sans"/>
                        </a:rPr>
                        <a:t>Receipts (2021-22)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Rs.16.34 Crore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5"/>
                  </a:ext>
                </a:extLst>
              </a:tr>
              <a:tr h="95119">
                <a:tc>
                  <a:txBody>
                    <a:bodyPr/>
                    <a:lstStyle/>
                    <a:p>
                      <a:pPr marL="88900" marR="0">
                        <a:lnSpc>
                          <a:spcPct val="100000"/>
                        </a:lnSpc>
                        <a:spcBef>
                          <a:spcPts val="0"/>
                        </a:spcBef>
                        <a:spcAft>
                          <a:spcPts val="0"/>
                        </a:spcAft>
                      </a:pPr>
                      <a:r>
                        <a:rPr lang="en-US" sz="2800" b="1" dirty="0">
                          <a:latin typeface="+mj-lt"/>
                          <a:ea typeface="Liberation Sans"/>
                          <a:cs typeface="Liberation Sans"/>
                        </a:rPr>
                        <a:t>Payments (2021-22)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Rs.10.89 Crore</a:t>
                      </a:r>
                      <a:r>
                        <a:rPr lang="en-US" sz="2800" b="1" baseline="0" dirty="0">
                          <a:latin typeface="+mj-lt"/>
                          <a:ea typeface="Liberation Sans"/>
                          <a:cs typeface="Liberation Sans"/>
                        </a:rPr>
                        <a:t> </a:t>
                      </a:r>
                      <a:endParaRPr lang="en-US" sz="2800" b="1" dirty="0">
                        <a:latin typeface="+mj-lt"/>
                        <a:ea typeface="Liberation Sans"/>
                        <a:cs typeface="Liberation San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6"/>
                  </a:ext>
                </a:extLst>
              </a:tr>
              <a:tr h="156079">
                <a:tc>
                  <a:txBody>
                    <a:bodyPr/>
                    <a:lstStyle/>
                    <a:p>
                      <a:pPr marL="88900" marR="0">
                        <a:lnSpc>
                          <a:spcPct val="100000"/>
                        </a:lnSpc>
                        <a:spcBef>
                          <a:spcPts val="0"/>
                        </a:spcBef>
                        <a:spcAft>
                          <a:spcPts val="0"/>
                        </a:spcAft>
                      </a:pPr>
                      <a:r>
                        <a:rPr lang="en-US" sz="2800" b="1" dirty="0">
                          <a:latin typeface="+mj-lt"/>
                          <a:ea typeface="Liberation Sans"/>
                          <a:cs typeface="Liberation Sans"/>
                        </a:rPr>
                        <a:t>Total Projects (2022-23)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154</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513888019"/>
                  </a:ext>
                </a:extLst>
              </a:tr>
              <a:tr h="64639">
                <a:tc>
                  <a:txBody>
                    <a:bodyPr/>
                    <a:lstStyle/>
                    <a:p>
                      <a:pPr marL="88900" marR="0">
                        <a:lnSpc>
                          <a:spcPct val="100000"/>
                        </a:lnSpc>
                        <a:spcBef>
                          <a:spcPts val="0"/>
                        </a:spcBef>
                        <a:spcAft>
                          <a:spcPts val="0"/>
                        </a:spcAft>
                      </a:pPr>
                      <a:r>
                        <a:rPr lang="en-US" sz="2800" b="1" dirty="0">
                          <a:latin typeface="+mj-lt"/>
                          <a:ea typeface="Liberation Sans"/>
                          <a:cs typeface="Liberation Sans"/>
                        </a:rPr>
                        <a:t>Plan Size (2022-23)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Rs.12.03 Crore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262409883"/>
                  </a:ext>
                </a:extLst>
              </a:tr>
              <a:tr h="380403">
                <a:tc>
                  <a:txBody>
                    <a:bodyPr/>
                    <a:lstStyle/>
                    <a:p>
                      <a:pPr marL="88900" marR="0">
                        <a:lnSpc>
                          <a:spcPct val="100000"/>
                        </a:lnSpc>
                        <a:spcBef>
                          <a:spcPts val="0"/>
                        </a:spcBef>
                        <a:spcAft>
                          <a:spcPts val="0"/>
                        </a:spcAft>
                      </a:pPr>
                      <a:r>
                        <a:rPr lang="en-US" sz="2800" b="1" dirty="0">
                          <a:latin typeface="+mj-lt"/>
                          <a:ea typeface="Liberation Sans"/>
                          <a:cs typeface="Liberation Sans"/>
                        </a:rPr>
                        <a:t>Present Political Regime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88265" marR="0">
                        <a:lnSpc>
                          <a:spcPct val="100000"/>
                        </a:lnSpc>
                        <a:spcBef>
                          <a:spcPts val="0"/>
                        </a:spcBef>
                        <a:spcAft>
                          <a:spcPts val="0"/>
                        </a:spcAft>
                      </a:pPr>
                      <a:r>
                        <a:rPr lang="en-US" sz="2800" b="1" dirty="0">
                          <a:latin typeface="+mj-lt"/>
                          <a:ea typeface="Liberation Sans"/>
                          <a:cs typeface="Liberation Sans"/>
                        </a:rPr>
                        <a:t>Congress (UDF Coalition)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968732015"/>
                  </a:ext>
                </a:extLst>
              </a:tr>
            </a:tbl>
          </a:graphicData>
        </a:graphic>
      </p:graphicFrame>
      <p:sp>
        <p:nvSpPr>
          <p:cNvPr id="6" name="TextBox 5"/>
          <p:cNvSpPr txBox="1"/>
          <p:nvPr/>
        </p:nvSpPr>
        <p:spPr>
          <a:xfrm>
            <a:off x="3124200" y="1066800"/>
            <a:ext cx="2969531" cy="646331"/>
          </a:xfrm>
          <a:prstGeom prst="rect">
            <a:avLst/>
          </a:prstGeom>
          <a:noFill/>
        </p:spPr>
        <p:txBody>
          <a:bodyPr wrap="none" rtlCol="0">
            <a:spAutoFit/>
          </a:bodyPr>
          <a:lstStyle/>
          <a:p>
            <a:r>
              <a:rPr lang="en-US" sz="3600" b="1" dirty="0">
                <a:solidFill>
                  <a:srgbClr val="FF0000"/>
                </a:solidFill>
              </a:rPr>
              <a:t>Basic Statistics</a:t>
            </a:r>
          </a:p>
        </p:txBody>
      </p:sp>
      <p:sp>
        <p:nvSpPr>
          <p:cNvPr id="7" name="Rectangle 6"/>
          <p:cNvSpPr/>
          <p:nvPr/>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6553200" y="6492875"/>
            <a:ext cx="2133600" cy="365125"/>
          </a:xfrm>
        </p:spPr>
        <p:txBody>
          <a:bodyPr/>
          <a:lstStyle/>
          <a:p>
            <a:fld id="{8D18AE97-595F-4912-898A-D92AFA227895}"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7772400" cy="609600"/>
          </a:xfrm>
          <a:solidFill>
            <a:srgbClr val="660033"/>
          </a:solidFill>
        </p:spPr>
        <p:txBody>
          <a:bodyPr>
            <a:normAutofit fontScale="90000"/>
          </a:bodyPr>
          <a:lstStyle/>
          <a:p>
            <a:r>
              <a:rPr lang="en-US" b="1" dirty="0">
                <a:solidFill>
                  <a:schemeClr val="bg1"/>
                </a:solidFill>
              </a:rPr>
              <a:t/>
            </a:r>
            <a:br>
              <a:rPr lang="en-US" b="1" dirty="0">
                <a:solidFill>
                  <a:schemeClr val="bg1"/>
                </a:solidFill>
              </a:rPr>
            </a:br>
            <a:r>
              <a:rPr lang="en-US" b="1" dirty="0">
                <a:solidFill>
                  <a:schemeClr val="bg1"/>
                </a:solidFill>
              </a:rPr>
              <a:t>Linking with the SDGs</a:t>
            </a:r>
            <a:r>
              <a:rPr lang="en-US" dirty="0">
                <a:solidFill>
                  <a:schemeClr val="bg1"/>
                </a:solidFill>
              </a:rPr>
              <a:t/>
            </a:r>
            <a:br>
              <a:rPr lang="en-US" dirty="0">
                <a:solidFill>
                  <a:schemeClr val="bg1"/>
                </a:solidFill>
              </a:rPr>
            </a:br>
            <a:endParaRPr lang="en-US" dirty="0">
              <a:solidFill>
                <a:schemeClr val="bg1"/>
              </a:solidFill>
            </a:endParaRPr>
          </a:p>
        </p:txBody>
      </p:sp>
      <p:sp>
        <p:nvSpPr>
          <p:cNvPr id="3" name="Subtitle 2"/>
          <p:cNvSpPr>
            <a:spLocks noGrp="1"/>
          </p:cNvSpPr>
          <p:nvPr>
            <p:ph type="subTitle" idx="1"/>
          </p:nvPr>
        </p:nvSpPr>
        <p:spPr>
          <a:xfrm>
            <a:off x="228600" y="1371600"/>
            <a:ext cx="5410200" cy="5029200"/>
          </a:xfrm>
        </p:spPr>
        <p:txBody>
          <a:bodyPr>
            <a:noAutofit/>
          </a:bodyPr>
          <a:lstStyle/>
          <a:p>
            <a:pPr algn="just">
              <a:spcBef>
                <a:spcPts val="0"/>
              </a:spcBef>
              <a:buFont typeface="Wingdings" pitchFamily="2" charset="2"/>
              <a:buChar char="Ø"/>
            </a:pPr>
            <a:r>
              <a:rPr lang="en-US" sz="2100" b="1" dirty="0">
                <a:solidFill>
                  <a:schemeClr val="tx1"/>
                </a:solidFill>
              </a:rPr>
              <a:t> Organized workshops, consultations, training, awareness </a:t>
            </a:r>
            <a:r>
              <a:rPr lang="en-US" sz="2100" b="1" dirty="0" err="1">
                <a:solidFill>
                  <a:schemeClr val="tx1"/>
                </a:solidFill>
              </a:rPr>
              <a:t>programmes</a:t>
            </a:r>
            <a:r>
              <a:rPr lang="en-US" sz="2100" b="1" dirty="0">
                <a:solidFill>
                  <a:schemeClr val="tx1"/>
                </a:solidFill>
              </a:rPr>
              <a:t> ,  campaigns  for the office bearers and elected functionaries  and local citizens.</a:t>
            </a:r>
          </a:p>
          <a:p>
            <a:pPr algn="just">
              <a:spcBef>
                <a:spcPts val="0"/>
              </a:spcBef>
              <a:buFont typeface="Wingdings" pitchFamily="2" charset="2"/>
              <a:buChar char="Ø"/>
            </a:pPr>
            <a:r>
              <a:rPr lang="en-US" sz="2100" b="1" dirty="0">
                <a:solidFill>
                  <a:schemeClr val="tx1"/>
                </a:solidFill>
              </a:rPr>
              <a:t> KILA has provided full support and mentoring .</a:t>
            </a:r>
            <a:r>
              <a:rPr lang="en-IN" sz="2100" b="1" dirty="0">
                <a:solidFill>
                  <a:schemeClr val="tx1"/>
                </a:solidFill>
              </a:rPr>
              <a:t> </a:t>
            </a:r>
          </a:p>
          <a:p>
            <a:pPr algn="just">
              <a:spcBef>
                <a:spcPts val="0"/>
              </a:spcBef>
              <a:buFont typeface="Wingdings" pitchFamily="2" charset="2"/>
              <a:buChar char="Ø"/>
            </a:pPr>
            <a:r>
              <a:rPr lang="en-IN" sz="2100" b="1" dirty="0">
                <a:solidFill>
                  <a:schemeClr val="tx1"/>
                </a:solidFill>
              </a:rPr>
              <a:t>Local Indicator Framework (LIF) has operationalized. </a:t>
            </a:r>
            <a:endParaRPr lang="en-US" sz="2100" b="1" dirty="0">
              <a:solidFill>
                <a:schemeClr val="tx1"/>
              </a:solidFill>
            </a:endParaRPr>
          </a:p>
          <a:p>
            <a:pPr algn="just">
              <a:spcBef>
                <a:spcPts val="0"/>
              </a:spcBef>
              <a:buFont typeface="Wingdings" pitchFamily="2" charset="2"/>
              <a:buChar char="Ø"/>
            </a:pPr>
            <a:r>
              <a:rPr lang="en-US" sz="2100" b="1" dirty="0">
                <a:solidFill>
                  <a:schemeClr val="tx1"/>
                </a:solidFill>
              </a:rPr>
              <a:t>Has  formulated a new vision for preparing the targets and linking with the SDGs.</a:t>
            </a:r>
          </a:p>
          <a:p>
            <a:pPr algn="just">
              <a:spcBef>
                <a:spcPts val="0"/>
              </a:spcBef>
              <a:buFont typeface="Wingdings" pitchFamily="2" charset="2"/>
              <a:buChar char="Ø"/>
            </a:pPr>
            <a:r>
              <a:rPr lang="en-US" sz="2100" b="1" dirty="0">
                <a:solidFill>
                  <a:schemeClr val="tx1"/>
                </a:solidFill>
              </a:rPr>
              <a:t>Prepared a vision document to implement 6 key programmes in tune with the SDGs with a common tagline - </a:t>
            </a:r>
            <a:r>
              <a:rPr lang="en-US" sz="2100" b="1" i="1" dirty="0" err="1">
                <a:solidFill>
                  <a:schemeClr val="tx1"/>
                </a:solidFill>
              </a:rPr>
              <a:t>Nellanad</a:t>
            </a:r>
            <a:r>
              <a:rPr lang="en-US" sz="2100" b="1" i="1" dirty="0">
                <a:solidFill>
                  <a:schemeClr val="tx1"/>
                </a:solidFill>
              </a:rPr>
              <a:t> Nalla Nadu                   </a:t>
            </a:r>
            <a:r>
              <a:rPr lang="en-US" sz="2100" b="1" dirty="0">
                <a:solidFill>
                  <a:schemeClr val="tx1"/>
                </a:solidFill>
              </a:rPr>
              <a:t>( </a:t>
            </a:r>
            <a:r>
              <a:rPr lang="en-US" sz="2100" b="1" dirty="0" err="1">
                <a:solidFill>
                  <a:schemeClr val="tx1"/>
                </a:solidFill>
              </a:rPr>
              <a:t>Nellanad</a:t>
            </a:r>
            <a:r>
              <a:rPr lang="en-US" sz="2100" b="1" dirty="0">
                <a:solidFill>
                  <a:schemeClr val="tx1"/>
                </a:solidFill>
              </a:rPr>
              <a:t> – a Land of Wellbeing)&amp;No such tagline for </a:t>
            </a:r>
            <a:r>
              <a:rPr lang="en-US" sz="2100" b="1" dirty="0" err="1">
                <a:solidFill>
                  <a:schemeClr val="tx1"/>
                </a:solidFill>
              </a:rPr>
              <a:t>Chelakkara</a:t>
            </a:r>
            <a:r>
              <a:rPr lang="en-US" sz="2100" b="1" dirty="0">
                <a:solidFill>
                  <a:schemeClr val="tx1"/>
                </a:solidFill>
              </a:rPr>
              <a:t> GP.</a:t>
            </a:r>
          </a:p>
          <a:p>
            <a:pPr algn="just">
              <a:spcBef>
                <a:spcPts val="0"/>
              </a:spcBef>
              <a:buFont typeface="Wingdings" pitchFamily="2" charset="2"/>
              <a:buChar char="Ø"/>
            </a:pPr>
            <a:endParaRPr lang="en-US" sz="2100" b="1" dirty="0">
              <a:solidFill>
                <a:schemeClr val="tx1"/>
              </a:solidFill>
            </a:endParaRPr>
          </a:p>
        </p:txBody>
      </p:sp>
      <p:pic>
        <p:nvPicPr>
          <p:cNvPr id="4" name="image4.png"/>
          <p:cNvPicPr/>
          <p:nvPr/>
        </p:nvPicPr>
        <p:blipFill>
          <a:blip r:embed="rId2" cstate="print"/>
          <a:stretch>
            <a:fillRect/>
          </a:stretch>
        </p:blipFill>
        <p:spPr>
          <a:xfrm>
            <a:off x="5715000" y="1447800"/>
            <a:ext cx="3429000" cy="3485940"/>
          </a:xfrm>
          <a:prstGeom prst="rect">
            <a:avLst/>
          </a:prstGeom>
        </p:spPr>
      </p:pic>
      <p:sp>
        <p:nvSpPr>
          <p:cNvPr id="5" name="Rectangle 4"/>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553200" y="6492875"/>
            <a:ext cx="2133600" cy="365125"/>
          </a:xfrm>
        </p:spPr>
        <p:txBody>
          <a:bodyPr/>
          <a:lstStyle/>
          <a:p>
            <a:fld id="{8D18AE97-595F-4912-898A-D92AFA227895}"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152400" y="1676400"/>
            <a:ext cx="7239000" cy="4525963"/>
          </a:xfrm>
        </p:spPr>
        <p:txBody>
          <a:bodyPr>
            <a:normAutofit/>
          </a:bodyPr>
          <a:lstStyle/>
          <a:p>
            <a:pPr algn="just"/>
            <a:endParaRPr lang="en-US" b="1" dirty="0"/>
          </a:p>
          <a:p>
            <a:pPr>
              <a:spcBef>
                <a:spcPts val="0"/>
              </a:spcBef>
              <a:buNone/>
            </a:pPr>
            <a:r>
              <a:rPr lang="en-US" b="1" u="heavy" dirty="0">
                <a:solidFill>
                  <a:srgbClr val="C00000"/>
                </a:solidFill>
              </a:rPr>
              <a:t>Programme I-</a:t>
            </a:r>
            <a:r>
              <a:rPr lang="en-US" b="1" u="heavy" dirty="0"/>
              <a:t>  </a:t>
            </a:r>
            <a:r>
              <a:rPr lang="en-US" b="1" i="1" dirty="0" err="1"/>
              <a:t>Malinya</a:t>
            </a:r>
            <a:r>
              <a:rPr lang="en-US" b="1" i="1" dirty="0"/>
              <a:t> </a:t>
            </a:r>
            <a:r>
              <a:rPr lang="en-US" b="1" i="1" dirty="0" err="1"/>
              <a:t>Muktha</a:t>
            </a:r>
            <a:r>
              <a:rPr lang="en-US" b="1" i="1" dirty="0"/>
              <a:t> </a:t>
            </a:r>
            <a:r>
              <a:rPr lang="en-US" b="1" i="1" dirty="0" err="1"/>
              <a:t>Nellanad</a:t>
            </a:r>
            <a:endParaRPr lang="en-US" b="1" i="1" dirty="0"/>
          </a:p>
          <a:p>
            <a:pPr>
              <a:spcBef>
                <a:spcPts val="0"/>
              </a:spcBef>
              <a:buNone/>
            </a:pPr>
            <a:r>
              <a:rPr lang="en-US" b="1" i="1" dirty="0"/>
              <a:t>(Solid Waste and Liquid Waste Free</a:t>
            </a:r>
          </a:p>
          <a:p>
            <a:pPr>
              <a:spcBef>
                <a:spcPts val="0"/>
              </a:spcBef>
              <a:buNone/>
            </a:pPr>
            <a:r>
              <a:rPr lang="en-US" b="1" i="1" dirty="0" err="1"/>
              <a:t>Nellanad</a:t>
            </a:r>
            <a:r>
              <a:rPr lang="en-US" b="1" i="1" dirty="0"/>
              <a:t>)</a:t>
            </a:r>
          </a:p>
          <a:p>
            <a:pPr>
              <a:spcBef>
                <a:spcPts val="0"/>
              </a:spcBef>
              <a:buNone/>
            </a:pPr>
            <a:endParaRPr lang="en-US" b="1" i="1" dirty="0"/>
          </a:p>
          <a:p>
            <a:pPr>
              <a:spcBef>
                <a:spcPts val="0"/>
              </a:spcBef>
              <a:buNone/>
            </a:pPr>
            <a:r>
              <a:rPr lang="en-US" b="1" i="1" dirty="0"/>
              <a:t>SDG 6 and SDG 13 are closely linked to carbon-neutrality</a:t>
            </a:r>
            <a:endParaRPr lang="en-US" b="1" dirty="0"/>
          </a:p>
        </p:txBody>
      </p:sp>
      <p:grpSp>
        <p:nvGrpSpPr>
          <p:cNvPr id="1026" name="Group 146"/>
          <p:cNvGrpSpPr>
            <a:grpSpLocks/>
          </p:cNvGrpSpPr>
          <p:nvPr/>
        </p:nvGrpSpPr>
        <p:grpSpPr bwMode="auto">
          <a:xfrm>
            <a:off x="7315200" y="1371600"/>
            <a:ext cx="1352550" cy="1430338"/>
            <a:chOff x="15984" y="124"/>
            <a:chExt cx="2130" cy="2254"/>
          </a:xfrm>
        </p:grpSpPr>
        <p:sp>
          <p:nvSpPr>
            <p:cNvPr id="168" name="Rectangle 155"/>
            <p:cNvSpPr>
              <a:spLocks noChangeArrowheads="1"/>
            </p:cNvSpPr>
            <p:nvPr/>
          </p:nvSpPr>
          <p:spPr bwMode="auto">
            <a:xfrm>
              <a:off x="15984" y="2352"/>
              <a:ext cx="2130" cy="26"/>
            </a:xfrm>
            <a:prstGeom prst="rect">
              <a:avLst/>
            </a:prstGeom>
            <a:solidFill>
              <a:srgbClr val="FBC20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 name="Rectangle 154"/>
            <p:cNvSpPr>
              <a:spLocks noChangeArrowheads="1"/>
            </p:cNvSpPr>
            <p:nvPr/>
          </p:nvSpPr>
          <p:spPr bwMode="auto">
            <a:xfrm>
              <a:off x="15984" y="124"/>
              <a:ext cx="2130" cy="2163"/>
            </a:xfrm>
            <a:prstGeom prst="rect">
              <a:avLst/>
            </a:prstGeom>
            <a:solidFill>
              <a:srgbClr val="4B9E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53"/>
            <p:cNvSpPr>
              <a:spLocks/>
            </p:cNvSpPr>
            <p:nvPr/>
          </p:nvSpPr>
          <p:spPr bwMode="auto">
            <a:xfrm>
              <a:off x="16160" y="302"/>
              <a:ext cx="207" cy="444"/>
            </a:xfrm>
            <a:custGeom>
              <a:avLst/>
              <a:gdLst>
                <a:gd name="T0" fmla="*/ 106 w 207"/>
                <a:gd name="T1" fmla="*/ 303 h 444"/>
                <a:gd name="T2" fmla="*/ 58 w 207"/>
                <a:gd name="T3" fmla="*/ 311 h 444"/>
                <a:gd name="T4" fmla="*/ 26 w 207"/>
                <a:gd name="T5" fmla="*/ 333 h 444"/>
                <a:gd name="T6" fmla="*/ 9 w 207"/>
                <a:gd name="T7" fmla="*/ 368 h 444"/>
                <a:gd name="T8" fmla="*/ 4 w 207"/>
                <a:gd name="T9" fmla="*/ 412 h 444"/>
                <a:gd name="T10" fmla="*/ 4 w 207"/>
                <a:gd name="T11" fmla="*/ 451 h 444"/>
                <a:gd name="T12" fmla="*/ 71 w 207"/>
                <a:gd name="T13" fmla="*/ 451 h 444"/>
                <a:gd name="T14" fmla="*/ 71 w 207"/>
                <a:gd name="T15" fmla="*/ 406 h 444"/>
                <a:gd name="T16" fmla="*/ 73 w 207"/>
                <a:gd name="T17" fmla="*/ 388 h 444"/>
                <a:gd name="T18" fmla="*/ 78 w 207"/>
                <a:gd name="T19" fmla="*/ 375 h 444"/>
                <a:gd name="T20" fmla="*/ 88 w 207"/>
                <a:gd name="T21" fmla="*/ 367 h 444"/>
                <a:gd name="T22" fmla="*/ 102 w 207"/>
                <a:gd name="T23" fmla="*/ 364 h 444"/>
                <a:gd name="T24" fmla="*/ 117 w 207"/>
                <a:gd name="T25" fmla="*/ 367 h 444"/>
                <a:gd name="T26" fmla="*/ 127 w 207"/>
                <a:gd name="T27" fmla="*/ 375 h 444"/>
                <a:gd name="T28" fmla="*/ 132 w 207"/>
                <a:gd name="T29" fmla="*/ 387 h 444"/>
                <a:gd name="T30" fmla="*/ 134 w 207"/>
                <a:gd name="T31" fmla="*/ 403 h 444"/>
                <a:gd name="T32" fmla="*/ 134 w 207"/>
                <a:gd name="T33" fmla="*/ 450 h 444"/>
                <a:gd name="T34" fmla="*/ 131 w 207"/>
                <a:gd name="T35" fmla="*/ 465 h 444"/>
                <a:gd name="T36" fmla="*/ 123 w 207"/>
                <a:gd name="T37" fmla="*/ 476 h 444"/>
                <a:gd name="T38" fmla="*/ 111 w 207"/>
                <a:gd name="T39" fmla="*/ 484 h 444"/>
                <a:gd name="T40" fmla="*/ 95 w 207"/>
                <a:gd name="T41" fmla="*/ 486 h 444"/>
                <a:gd name="T42" fmla="*/ 68 w 207"/>
                <a:gd name="T43" fmla="*/ 486 h 444"/>
                <a:gd name="T44" fmla="*/ 68 w 207"/>
                <a:gd name="T45" fmla="*/ 541 h 444"/>
                <a:gd name="T46" fmla="*/ 100 w 207"/>
                <a:gd name="T47" fmla="*/ 541 h 444"/>
                <a:gd name="T48" fmla="*/ 116 w 207"/>
                <a:gd name="T49" fmla="*/ 543 h 444"/>
                <a:gd name="T50" fmla="*/ 127 w 207"/>
                <a:gd name="T51" fmla="*/ 550 h 444"/>
                <a:gd name="T52" fmla="*/ 133 w 207"/>
                <a:gd name="T53" fmla="*/ 562 h 444"/>
                <a:gd name="T54" fmla="*/ 135 w 207"/>
                <a:gd name="T55" fmla="*/ 577 h 444"/>
                <a:gd name="T56" fmla="*/ 135 w 207"/>
                <a:gd name="T57" fmla="*/ 646 h 444"/>
                <a:gd name="T58" fmla="*/ 133 w 207"/>
                <a:gd name="T59" fmla="*/ 662 h 444"/>
                <a:gd name="T60" fmla="*/ 127 w 207"/>
                <a:gd name="T61" fmla="*/ 674 h 444"/>
                <a:gd name="T62" fmla="*/ 117 w 207"/>
                <a:gd name="T63" fmla="*/ 682 h 444"/>
                <a:gd name="T64" fmla="*/ 102 w 207"/>
                <a:gd name="T65" fmla="*/ 685 h 444"/>
                <a:gd name="T66" fmla="*/ 86 w 207"/>
                <a:gd name="T67" fmla="*/ 682 h 444"/>
                <a:gd name="T68" fmla="*/ 76 w 207"/>
                <a:gd name="T69" fmla="*/ 674 h 444"/>
                <a:gd name="T70" fmla="*/ 70 w 207"/>
                <a:gd name="T71" fmla="*/ 660 h 444"/>
                <a:gd name="T72" fmla="*/ 68 w 207"/>
                <a:gd name="T73" fmla="*/ 643 h 444"/>
                <a:gd name="T74" fmla="*/ 68 w 207"/>
                <a:gd name="T75" fmla="*/ 580 h 444"/>
                <a:gd name="T76" fmla="*/ 0 w 207"/>
                <a:gd name="T77" fmla="*/ 580 h 444"/>
                <a:gd name="T78" fmla="*/ 0 w 207"/>
                <a:gd name="T79" fmla="*/ 637 h 444"/>
                <a:gd name="T80" fmla="*/ 5 w 207"/>
                <a:gd name="T81" fmla="*/ 683 h 444"/>
                <a:gd name="T82" fmla="*/ 22 w 207"/>
                <a:gd name="T83" fmla="*/ 717 h 444"/>
                <a:gd name="T84" fmla="*/ 54 w 207"/>
                <a:gd name="T85" fmla="*/ 739 h 444"/>
                <a:gd name="T86" fmla="*/ 101 w 207"/>
                <a:gd name="T87" fmla="*/ 747 h 444"/>
                <a:gd name="T88" fmla="*/ 149 w 207"/>
                <a:gd name="T89" fmla="*/ 740 h 444"/>
                <a:gd name="T90" fmla="*/ 182 w 207"/>
                <a:gd name="T91" fmla="*/ 720 h 444"/>
                <a:gd name="T92" fmla="*/ 201 w 207"/>
                <a:gd name="T93" fmla="*/ 688 h 444"/>
                <a:gd name="T94" fmla="*/ 207 w 207"/>
                <a:gd name="T95" fmla="*/ 648 h 444"/>
                <a:gd name="T96" fmla="*/ 207 w 207"/>
                <a:gd name="T97" fmla="*/ 583 h 444"/>
                <a:gd name="T98" fmla="*/ 204 w 207"/>
                <a:gd name="T99" fmla="*/ 556 h 444"/>
                <a:gd name="T100" fmla="*/ 194 w 207"/>
                <a:gd name="T101" fmla="*/ 534 h 444"/>
                <a:gd name="T102" fmla="*/ 177 w 207"/>
                <a:gd name="T103" fmla="*/ 519 h 444"/>
                <a:gd name="T104" fmla="*/ 153 w 207"/>
                <a:gd name="T105" fmla="*/ 510 h 444"/>
                <a:gd name="T106" fmla="*/ 174 w 207"/>
                <a:gd name="T107" fmla="*/ 500 h 444"/>
                <a:gd name="T108" fmla="*/ 189 w 207"/>
                <a:gd name="T109" fmla="*/ 485 h 444"/>
                <a:gd name="T110" fmla="*/ 199 w 207"/>
                <a:gd name="T111" fmla="*/ 464 h 444"/>
                <a:gd name="T112" fmla="*/ 203 w 207"/>
                <a:gd name="T113" fmla="*/ 439 h 444"/>
                <a:gd name="T114" fmla="*/ 203 w 207"/>
                <a:gd name="T115" fmla="*/ 402 h 444"/>
                <a:gd name="T116" fmla="*/ 197 w 207"/>
                <a:gd name="T117" fmla="*/ 360 h 444"/>
                <a:gd name="T118" fmla="*/ 180 w 207"/>
                <a:gd name="T119" fmla="*/ 329 h 444"/>
                <a:gd name="T120" fmla="*/ 149 w 207"/>
                <a:gd name="T121" fmla="*/ 310 h 444"/>
                <a:gd name="T122" fmla="*/ 106 w 207"/>
                <a:gd name="T123" fmla="*/ 303 h 4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444">
                  <a:moveTo>
                    <a:pt x="106" y="0"/>
                  </a:moveTo>
                  <a:lnTo>
                    <a:pt x="58" y="8"/>
                  </a:lnTo>
                  <a:lnTo>
                    <a:pt x="26" y="30"/>
                  </a:lnTo>
                  <a:lnTo>
                    <a:pt x="9" y="65"/>
                  </a:lnTo>
                  <a:lnTo>
                    <a:pt x="4" y="109"/>
                  </a:lnTo>
                  <a:lnTo>
                    <a:pt x="4" y="148"/>
                  </a:lnTo>
                  <a:lnTo>
                    <a:pt x="71" y="148"/>
                  </a:lnTo>
                  <a:lnTo>
                    <a:pt x="71" y="103"/>
                  </a:lnTo>
                  <a:lnTo>
                    <a:pt x="73" y="85"/>
                  </a:lnTo>
                  <a:lnTo>
                    <a:pt x="78" y="72"/>
                  </a:lnTo>
                  <a:lnTo>
                    <a:pt x="88" y="64"/>
                  </a:lnTo>
                  <a:lnTo>
                    <a:pt x="102" y="61"/>
                  </a:lnTo>
                  <a:lnTo>
                    <a:pt x="117" y="64"/>
                  </a:lnTo>
                  <a:lnTo>
                    <a:pt x="127" y="72"/>
                  </a:lnTo>
                  <a:lnTo>
                    <a:pt x="132" y="84"/>
                  </a:lnTo>
                  <a:lnTo>
                    <a:pt x="134" y="100"/>
                  </a:lnTo>
                  <a:lnTo>
                    <a:pt x="134" y="147"/>
                  </a:lnTo>
                  <a:lnTo>
                    <a:pt x="131" y="162"/>
                  </a:lnTo>
                  <a:lnTo>
                    <a:pt x="123" y="173"/>
                  </a:lnTo>
                  <a:lnTo>
                    <a:pt x="111" y="181"/>
                  </a:lnTo>
                  <a:lnTo>
                    <a:pt x="95" y="183"/>
                  </a:lnTo>
                  <a:lnTo>
                    <a:pt x="68" y="183"/>
                  </a:lnTo>
                  <a:lnTo>
                    <a:pt x="68" y="238"/>
                  </a:lnTo>
                  <a:lnTo>
                    <a:pt x="100" y="238"/>
                  </a:lnTo>
                  <a:lnTo>
                    <a:pt x="116" y="240"/>
                  </a:lnTo>
                  <a:lnTo>
                    <a:pt x="127" y="247"/>
                  </a:lnTo>
                  <a:lnTo>
                    <a:pt x="133" y="259"/>
                  </a:lnTo>
                  <a:lnTo>
                    <a:pt x="135" y="274"/>
                  </a:lnTo>
                  <a:lnTo>
                    <a:pt x="135" y="343"/>
                  </a:lnTo>
                  <a:lnTo>
                    <a:pt x="133" y="359"/>
                  </a:lnTo>
                  <a:lnTo>
                    <a:pt x="127" y="371"/>
                  </a:lnTo>
                  <a:lnTo>
                    <a:pt x="117" y="379"/>
                  </a:lnTo>
                  <a:lnTo>
                    <a:pt x="102" y="382"/>
                  </a:lnTo>
                  <a:lnTo>
                    <a:pt x="86" y="379"/>
                  </a:lnTo>
                  <a:lnTo>
                    <a:pt x="76" y="371"/>
                  </a:lnTo>
                  <a:lnTo>
                    <a:pt x="70" y="357"/>
                  </a:lnTo>
                  <a:lnTo>
                    <a:pt x="68" y="340"/>
                  </a:lnTo>
                  <a:lnTo>
                    <a:pt x="68" y="277"/>
                  </a:lnTo>
                  <a:lnTo>
                    <a:pt x="0" y="277"/>
                  </a:lnTo>
                  <a:lnTo>
                    <a:pt x="0" y="334"/>
                  </a:lnTo>
                  <a:lnTo>
                    <a:pt x="5" y="380"/>
                  </a:lnTo>
                  <a:lnTo>
                    <a:pt x="22" y="414"/>
                  </a:lnTo>
                  <a:lnTo>
                    <a:pt x="54" y="436"/>
                  </a:lnTo>
                  <a:lnTo>
                    <a:pt x="101" y="444"/>
                  </a:lnTo>
                  <a:lnTo>
                    <a:pt x="149" y="437"/>
                  </a:lnTo>
                  <a:lnTo>
                    <a:pt x="182" y="417"/>
                  </a:lnTo>
                  <a:lnTo>
                    <a:pt x="201" y="385"/>
                  </a:lnTo>
                  <a:lnTo>
                    <a:pt x="207" y="345"/>
                  </a:lnTo>
                  <a:lnTo>
                    <a:pt x="207" y="280"/>
                  </a:lnTo>
                  <a:lnTo>
                    <a:pt x="204" y="253"/>
                  </a:lnTo>
                  <a:lnTo>
                    <a:pt x="194" y="231"/>
                  </a:lnTo>
                  <a:lnTo>
                    <a:pt x="177" y="216"/>
                  </a:lnTo>
                  <a:lnTo>
                    <a:pt x="153" y="207"/>
                  </a:lnTo>
                  <a:lnTo>
                    <a:pt x="174" y="197"/>
                  </a:lnTo>
                  <a:lnTo>
                    <a:pt x="189" y="182"/>
                  </a:lnTo>
                  <a:lnTo>
                    <a:pt x="199" y="161"/>
                  </a:lnTo>
                  <a:lnTo>
                    <a:pt x="203" y="136"/>
                  </a:lnTo>
                  <a:lnTo>
                    <a:pt x="203" y="99"/>
                  </a:lnTo>
                  <a:lnTo>
                    <a:pt x="197" y="57"/>
                  </a:lnTo>
                  <a:lnTo>
                    <a:pt x="180" y="26"/>
                  </a:lnTo>
                  <a:lnTo>
                    <a:pt x="149" y="7"/>
                  </a:lnTo>
                  <a:lnTo>
                    <a:pt x="10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71" name="Picture 152"/>
            <p:cNvPicPr>
              <a:picLocks noChangeAspect="1" noChangeArrowheads="1"/>
            </p:cNvPicPr>
            <p:nvPr/>
          </p:nvPicPr>
          <p:blipFill>
            <a:blip r:embed="rId2"/>
            <a:srcRect/>
            <a:stretch>
              <a:fillRect/>
            </a:stretch>
          </p:blipFill>
          <p:spPr bwMode="auto">
            <a:xfrm>
              <a:off x="17394" y="1364"/>
              <a:ext cx="364" cy="340"/>
            </a:xfrm>
            <a:prstGeom prst="rect">
              <a:avLst/>
            </a:prstGeom>
            <a:noFill/>
          </p:spPr>
        </p:pic>
        <p:sp>
          <p:nvSpPr>
            <p:cNvPr id="172" name="Freeform 151"/>
            <p:cNvSpPr>
              <a:spLocks/>
            </p:cNvSpPr>
            <p:nvPr/>
          </p:nvSpPr>
          <p:spPr bwMode="auto">
            <a:xfrm>
              <a:off x="16308" y="938"/>
              <a:ext cx="1257" cy="1014"/>
            </a:xfrm>
            <a:custGeom>
              <a:avLst/>
              <a:gdLst>
                <a:gd name="T0" fmla="*/ 1104 w 1257"/>
                <a:gd name="T1" fmla="*/ 938 h 1014"/>
                <a:gd name="T2" fmla="*/ 1093 w 1257"/>
                <a:gd name="T3" fmla="*/ 940 h 1014"/>
                <a:gd name="T4" fmla="*/ 1082 w 1257"/>
                <a:gd name="T5" fmla="*/ 941 h 1014"/>
                <a:gd name="T6" fmla="*/ 1074 w 1257"/>
                <a:gd name="T7" fmla="*/ 947 h 1014"/>
                <a:gd name="T8" fmla="*/ 811 w 1257"/>
                <a:gd name="T9" fmla="*/ 1820 h 1014"/>
                <a:gd name="T10" fmla="*/ 739 w 1257"/>
                <a:gd name="T11" fmla="*/ 1405 h 1014"/>
                <a:gd name="T12" fmla="*/ 736 w 1257"/>
                <a:gd name="T13" fmla="*/ 1394 h 1014"/>
                <a:gd name="T14" fmla="*/ 728 w 1257"/>
                <a:gd name="T15" fmla="*/ 1385 h 1014"/>
                <a:gd name="T16" fmla="*/ 718 w 1257"/>
                <a:gd name="T17" fmla="*/ 1384 h 1014"/>
                <a:gd name="T18" fmla="*/ 707 w 1257"/>
                <a:gd name="T19" fmla="*/ 1381 h 1014"/>
                <a:gd name="T20" fmla="*/ 697 w 1257"/>
                <a:gd name="T21" fmla="*/ 1387 h 1014"/>
                <a:gd name="T22" fmla="*/ 693 w 1257"/>
                <a:gd name="T23" fmla="*/ 1396 h 1014"/>
                <a:gd name="T24" fmla="*/ 577 w 1257"/>
                <a:gd name="T25" fmla="*/ 1609 h 1014"/>
                <a:gd name="T26" fmla="*/ 526 w 1257"/>
                <a:gd name="T27" fmla="*/ 1252 h 1014"/>
                <a:gd name="T28" fmla="*/ 525 w 1257"/>
                <a:gd name="T29" fmla="*/ 1241 h 1014"/>
                <a:gd name="T30" fmla="*/ 516 w 1257"/>
                <a:gd name="T31" fmla="*/ 1233 h 1014"/>
                <a:gd name="T32" fmla="*/ 495 w 1257"/>
                <a:gd name="T33" fmla="*/ 1229 h 1014"/>
                <a:gd name="T34" fmla="*/ 484 w 1257"/>
                <a:gd name="T35" fmla="*/ 1235 h 1014"/>
                <a:gd name="T36" fmla="*/ 362 w 1257"/>
                <a:gd name="T37" fmla="*/ 1513 h 1014"/>
                <a:gd name="T38" fmla="*/ 11 w 1257"/>
                <a:gd name="T39" fmla="*/ 1513 h 1014"/>
                <a:gd name="T40" fmla="*/ 0 w 1257"/>
                <a:gd name="T41" fmla="*/ 1525 h 1014"/>
                <a:gd name="T42" fmla="*/ 0 w 1257"/>
                <a:gd name="T43" fmla="*/ 1553 h 1014"/>
                <a:gd name="T44" fmla="*/ 12 w 1257"/>
                <a:gd name="T45" fmla="*/ 1564 h 1014"/>
                <a:gd name="T46" fmla="*/ 387 w 1257"/>
                <a:gd name="T47" fmla="*/ 1564 h 1014"/>
                <a:gd name="T48" fmla="*/ 396 w 1257"/>
                <a:gd name="T49" fmla="*/ 1557 h 1014"/>
                <a:gd name="T50" fmla="*/ 400 w 1257"/>
                <a:gd name="T51" fmla="*/ 1549 h 1014"/>
                <a:gd name="T52" fmla="*/ 490 w 1257"/>
                <a:gd name="T53" fmla="*/ 1345 h 1014"/>
                <a:gd name="T54" fmla="*/ 541 w 1257"/>
                <a:gd name="T55" fmla="*/ 1700 h 1014"/>
                <a:gd name="T56" fmla="*/ 550 w 1257"/>
                <a:gd name="T57" fmla="*/ 1709 h 1014"/>
                <a:gd name="T58" fmla="*/ 561 w 1257"/>
                <a:gd name="T59" fmla="*/ 1711 h 1014"/>
                <a:gd name="T60" fmla="*/ 571 w 1257"/>
                <a:gd name="T61" fmla="*/ 1713 h 1014"/>
                <a:gd name="T62" fmla="*/ 583 w 1257"/>
                <a:gd name="T63" fmla="*/ 1708 h 1014"/>
                <a:gd name="T64" fmla="*/ 588 w 1257"/>
                <a:gd name="T65" fmla="*/ 1699 h 1014"/>
                <a:gd name="T66" fmla="*/ 705 w 1257"/>
                <a:gd name="T67" fmla="*/ 1483 h 1014"/>
                <a:gd name="T68" fmla="*/ 781 w 1257"/>
                <a:gd name="T69" fmla="*/ 1931 h 1014"/>
                <a:gd name="T70" fmla="*/ 783 w 1257"/>
                <a:gd name="T71" fmla="*/ 1943 h 1014"/>
                <a:gd name="T72" fmla="*/ 791 w 1257"/>
                <a:gd name="T73" fmla="*/ 1952 h 1014"/>
                <a:gd name="T74" fmla="*/ 816 w 1257"/>
                <a:gd name="T75" fmla="*/ 1952 h 1014"/>
                <a:gd name="T76" fmla="*/ 826 w 1257"/>
                <a:gd name="T77" fmla="*/ 1945 h 1014"/>
                <a:gd name="T78" fmla="*/ 828 w 1257"/>
                <a:gd name="T79" fmla="*/ 1934 h 1014"/>
                <a:gd name="T80" fmla="*/ 1099 w 1257"/>
                <a:gd name="T81" fmla="*/ 1031 h 1014"/>
                <a:gd name="T82" fmla="*/ 1209 w 1257"/>
                <a:gd name="T83" fmla="*/ 1258 h 1014"/>
                <a:gd name="T84" fmla="*/ 1214 w 1257"/>
                <a:gd name="T85" fmla="*/ 1266 h 1014"/>
                <a:gd name="T86" fmla="*/ 1223 w 1257"/>
                <a:gd name="T87" fmla="*/ 1271 h 1014"/>
                <a:gd name="T88" fmla="*/ 1232 w 1257"/>
                <a:gd name="T89" fmla="*/ 1272 h 1014"/>
                <a:gd name="T90" fmla="*/ 1241 w 1257"/>
                <a:gd name="T91" fmla="*/ 1270 h 1014"/>
                <a:gd name="T92" fmla="*/ 1250 w 1257"/>
                <a:gd name="T93" fmla="*/ 1264 h 1014"/>
                <a:gd name="T94" fmla="*/ 1255 w 1257"/>
                <a:gd name="T95" fmla="*/ 1256 h 1014"/>
                <a:gd name="T96" fmla="*/ 1256 w 1257"/>
                <a:gd name="T97" fmla="*/ 1246 h 1014"/>
                <a:gd name="T98" fmla="*/ 1253 w 1257"/>
                <a:gd name="T99" fmla="*/ 1237 h 1014"/>
                <a:gd name="T100" fmla="*/ 1112 w 1257"/>
                <a:gd name="T101" fmla="*/ 945 h 10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7" h="1014">
                  <a:moveTo>
                    <a:pt x="1104" y="0"/>
                  </a:moveTo>
                  <a:lnTo>
                    <a:pt x="1093" y="2"/>
                  </a:lnTo>
                  <a:lnTo>
                    <a:pt x="1082" y="3"/>
                  </a:lnTo>
                  <a:lnTo>
                    <a:pt x="1074" y="9"/>
                  </a:lnTo>
                  <a:lnTo>
                    <a:pt x="811" y="882"/>
                  </a:lnTo>
                  <a:lnTo>
                    <a:pt x="739" y="467"/>
                  </a:lnTo>
                  <a:lnTo>
                    <a:pt x="736" y="456"/>
                  </a:lnTo>
                  <a:lnTo>
                    <a:pt x="728" y="447"/>
                  </a:lnTo>
                  <a:lnTo>
                    <a:pt x="718" y="446"/>
                  </a:lnTo>
                  <a:lnTo>
                    <a:pt x="707" y="443"/>
                  </a:lnTo>
                  <a:lnTo>
                    <a:pt x="697" y="449"/>
                  </a:lnTo>
                  <a:lnTo>
                    <a:pt x="693" y="458"/>
                  </a:lnTo>
                  <a:lnTo>
                    <a:pt x="577" y="671"/>
                  </a:lnTo>
                  <a:lnTo>
                    <a:pt x="526" y="314"/>
                  </a:lnTo>
                  <a:lnTo>
                    <a:pt x="525" y="303"/>
                  </a:lnTo>
                  <a:lnTo>
                    <a:pt x="516" y="295"/>
                  </a:lnTo>
                  <a:lnTo>
                    <a:pt x="495" y="291"/>
                  </a:lnTo>
                  <a:lnTo>
                    <a:pt x="484" y="297"/>
                  </a:lnTo>
                  <a:lnTo>
                    <a:pt x="362" y="575"/>
                  </a:lnTo>
                  <a:lnTo>
                    <a:pt x="11" y="575"/>
                  </a:lnTo>
                  <a:lnTo>
                    <a:pt x="0" y="587"/>
                  </a:lnTo>
                  <a:lnTo>
                    <a:pt x="0" y="615"/>
                  </a:lnTo>
                  <a:lnTo>
                    <a:pt x="12" y="626"/>
                  </a:lnTo>
                  <a:lnTo>
                    <a:pt x="387" y="626"/>
                  </a:lnTo>
                  <a:lnTo>
                    <a:pt x="396" y="619"/>
                  </a:lnTo>
                  <a:lnTo>
                    <a:pt x="400" y="611"/>
                  </a:lnTo>
                  <a:lnTo>
                    <a:pt x="490" y="407"/>
                  </a:lnTo>
                  <a:lnTo>
                    <a:pt x="541" y="762"/>
                  </a:lnTo>
                  <a:lnTo>
                    <a:pt x="550" y="771"/>
                  </a:lnTo>
                  <a:lnTo>
                    <a:pt x="561" y="773"/>
                  </a:lnTo>
                  <a:lnTo>
                    <a:pt x="571" y="775"/>
                  </a:lnTo>
                  <a:lnTo>
                    <a:pt x="583" y="770"/>
                  </a:lnTo>
                  <a:lnTo>
                    <a:pt x="588" y="761"/>
                  </a:lnTo>
                  <a:lnTo>
                    <a:pt x="705" y="545"/>
                  </a:lnTo>
                  <a:lnTo>
                    <a:pt x="781" y="993"/>
                  </a:lnTo>
                  <a:lnTo>
                    <a:pt x="783" y="1005"/>
                  </a:lnTo>
                  <a:lnTo>
                    <a:pt x="791" y="1014"/>
                  </a:lnTo>
                  <a:lnTo>
                    <a:pt x="816" y="1014"/>
                  </a:lnTo>
                  <a:lnTo>
                    <a:pt x="826" y="1007"/>
                  </a:lnTo>
                  <a:lnTo>
                    <a:pt x="828" y="996"/>
                  </a:lnTo>
                  <a:lnTo>
                    <a:pt x="1099" y="93"/>
                  </a:lnTo>
                  <a:lnTo>
                    <a:pt x="1209" y="320"/>
                  </a:lnTo>
                  <a:lnTo>
                    <a:pt x="1214" y="328"/>
                  </a:lnTo>
                  <a:lnTo>
                    <a:pt x="1223" y="333"/>
                  </a:lnTo>
                  <a:lnTo>
                    <a:pt x="1232" y="334"/>
                  </a:lnTo>
                  <a:lnTo>
                    <a:pt x="1241" y="332"/>
                  </a:lnTo>
                  <a:lnTo>
                    <a:pt x="1250" y="326"/>
                  </a:lnTo>
                  <a:lnTo>
                    <a:pt x="1255" y="318"/>
                  </a:lnTo>
                  <a:lnTo>
                    <a:pt x="1256" y="308"/>
                  </a:lnTo>
                  <a:lnTo>
                    <a:pt x="1253" y="299"/>
                  </a:lnTo>
                  <a:lnTo>
                    <a:pt x="1112" y="7"/>
                  </a:lnTo>
                  <a:lnTo>
                    <a:pt x="1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73" name="Picture 150"/>
            <p:cNvPicPr>
              <a:picLocks noChangeAspect="1" noChangeArrowheads="1"/>
            </p:cNvPicPr>
            <p:nvPr/>
          </p:nvPicPr>
          <p:blipFill>
            <a:blip r:embed="rId3"/>
            <a:srcRect/>
            <a:stretch>
              <a:fillRect/>
            </a:stretch>
          </p:blipFill>
          <p:spPr bwMode="auto">
            <a:xfrm>
              <a:off x="16569" y="301"/>
              <a:ext cx="414" cy="184"/>
            </a:xfrm>
            <a:prstGeom prst="rect">
              <a:avLst/>
            </a:prstGeom>
            <a:noFill/>
          </p:spPr>
        </p:pic>
        <p:pic>
          <p:nvPicPr>
            <p:cNvPr id="174" name="Picture 149"/>
            <p:cNvPicPr>
              <a:picLocks noChangeAspect="1" noChangeArrowheads="1"/>
            </p:cNvPicPr>
            <p:nvPr/>
          </p:nvPicPr>
          <p:blipFill>
            <a:blip r:embed="rId4"/>
            <a:srcRect/>
            <a:stretch>
              <a:fillRect/>
            </a:stretch>
          </p:blipFill>
          <p:spPr bwMode="auto">
            <a:xfrm>
              <a:off x="17043" y="304"/>
              <a:ext cx="554" cy="177"/>
            </a:xfrm>
            <a:prstGeom prst="rect">
              <a:avLst/>
            </a:prstGeom>
            <a:noFill/>
          </p:spPr>
        </p:pic>
        <p:pic>
          <p:nvPicPr>
            <p:cNvPr id="175" name="Picture 148"/>
            <p:cNvPicPr>
              <a:picLocks noChangeAspect="1" noChangeArrowheads="1"/>
            </p:cNvPicPr>
            <p:nvPr/>
          </p:nvPicPr>
          <p:blipFill>
            <a:blip r:embed="rId5"/>
            <a:srcRect/>
            <a:stretch>
              <a:fillRect/>
            </a:stretch>
          </p:blipFill>
          <p:spPr bwMode="auto">
            <a:xfrm>
              <a:off x="16565" y="563"/>
              <a:ext cx="311" cy="179"/>
            </a:xfrm>
            <a:prstGeom prst="rect">
              <a:avLst/>
            </a:prstGeom>
            <a:noFill/>
          </p:spPr>
        </p:pic>
        <p:sp>
          <p:nvSpPr>
            <p:cNvPr id="176" name="AutoShape 147"/>
            <p:cNvSpPr>
              <a:spLocks/>
            </p:cNvSpPr>
            <p:nvPr/>
          </p:nvSpPr>
          <p:spPr bwMode="auto">
            <a:xfrm>
              <a:off x="16918" y="560"/>
              <a:ext cx="881" cy="182"/>
            </a:xfrm>
            <a:custGeom>
              <a:avLst/>
              <a:gdLst>
                <a:gd name="T0" fmla="*/ 97 w 881"/>
                <a:gd name="T1" fmla="*/ 676 h 182"/>
                <a:gd name="T2" fmla="*/ 57 w 881"/>
                <a:gd name="T3" fmla="*/ 564 h 182"/>
                <a:gd name="T4" fmla="*/ 0 w 881"/>
                <a:gd name="T5" fmla="*/ 564 h 182"/>
                <a:gd name="T6" fmla="*/ 62 w 881"/>
                <a:gd name="T7" fmla="*/ 676 h 182"/>
                <a:gd name="T8" fmla="*/ 114 w 881"/>
                <a:gd name="T9" fmla="*/ 741 h 182"/>
                <a:gd name="T10" fmla="*/ 225 w 881"/>
                <a:gd name="T11" fmla="*/ 564 h 182"/>
                <a:gd name="T12" fmla="*/ 225 w 881"/>
                <a:gd name="T13" fmla="*/ 741 h 182"/>
                <a:gd name="T14" fmla="*/ 185 w 881"/>
                <a:gd name="T15" fmla="*/ 663 h 182"/>
                <a:gd name="T16" fmla="*/ 185 w 881"/>
                <a:gd name="T17" fmla="*/ 638 h 182"/>
                <a:gd name="T18" fmla="*/ 225 w 881"/>
                <a:gd name="T19" fmla="*/ 564 h 182"/>
                <a:gd name="T20" fmla="*/ 273 w 881"/>
                <a:gd name="T21" fmla="*/ 563 h 182"/>
                <a:gd name="T22" fmla="*/ 245 w 881"/>
                <a:gd name="T23" fmla="*/ 741 h 182"/>
                <a:gd name="T24" fmla="*/ 390 w 881"/>
                <a:gd name="T25" fmla="*/ 717 h 182"/>
                <a:gd name="T26" fmla="*/ 325 w 881"/>
                <a:gd name="T27" fmla="*/ 563 h 182"/>
                <a:gd name="T28" fmla="*/ 390 w 881"/>
                <a:gd name="T29" fmla="*/ 741 h 182"/>
                <a:gd name="T30" fmla="*/ 385 w 881"/>
                <a:gd name="T31" fmla="*/ 636 h 182"/>
                <a:gd name="T32" fmla="*/ 427 w 881"/>
                <a:gd name="T33" fmla="*/ 636 h 182"/>
                <a:gd name="T34" fmla="*/ 525 w 881"/>
                <a:gd name="T35" fmla="*/ 652 h 182"/>
                <a:gd name="T36" fmla="*/ 526 w 881"/>
                <a:gd name="T37" fmla="*/ 638 h 182"/>
                <a:gd name="T38" fmla="*/ 526 w 881"/>
                <a:gd name="T39" fmla="*/ 587 h 182"/>
                <a:gd name="T40" fmla="*/ 508 w 881"/>
                <a:gd name="T41" fmla="*/ 566 h 182"/>
                <a:gd name="T42" fmla="*/ 504 w 881"/>
                <a:gd name="T43" fmla="*/ 712 h 182"/>
                <a:gd name="T44" fmla="*/ 476 w 881"/>
                <a:gd name="T45" fmla="*/ 659 h 182"/>
                <a:gd name="T46" fmla="*/ 504 w 881"/>
                <a:gd name="T47" fmla="*/ 566 h 182"/>
                <a:gd name="T48" fmla="*/ 499 w 881"/>
                <a:gd name="T49" fmla="*/ 634 h 182"/>
                <a:gd name="T50" fmla="*/ 474 w 881"/>
                <a:gd name="T51" fmla="*/ 587 h 182"/>
                <a:gd name="T52" fmla="*/ 499 w 881"/>
                <a:gd name="T53" fmla="*/ 565 h 182"/>
                <a:gd name="T54" fmla="*/ 445 w 881"/>
                <a:gd name="T55" fmla="*/ 742 h 182"/>
                <a:gd name="T56" fmla="*/ 523 w 881"/>
                <a:gd name="T57" fmla="*/ 732 h 182"/>
                <a:gd name="T58" fmla="*/ 532 w 881"/>
                <a:gd name="T59" fmla="*/ 703 h 182"/>
                <a:gd name="T60" fmla="*/ 549 w 881"/>
                <a:gd name="T61" fmla="*/ 564 h 182"/>
                <a:gd name="T62" fmla="*/ 620 w 881"/>
                <a:gd name="T63" fmla="*/ 717 h 182"/>
                <a:gd name="T64" fmla="*/ 609 w 881"/>
                <a:gd name="T65" fmla="*/ 663 h 182"/>
                <a:gd name="T66" fmla="*/ 579 w 881"/>
                <a:gd name="T67" fmla="*/ 587 h 182"/>
                <a:gd name="T68" fmla="*/ 669 w 881"/>
                <a:gd name="T69" fmla="*/ 564 h 182"/>
                <a:gd name="T70" fmla="*/ 669 w 881"/>
                <a:gd name="T71" fmla="*/ 741 h 182"/>
                <a:gd name="T72" fmla="*/ 748 w 881"/>
                <a:gd name="T73" fmla="*/ 564 h 182"/>
                <a:gd name="T74" fmla="*/ 717 w 881"/>
                <a:gd name="T75" fmla="*/ 564 h 182"/>
                <a:gd name="T76" fmla="*/ 714 w 881"/>
                <a:gd name="T77" fmla="*/ 741 h 182"/>
                <a:gd name="T78" fmla="*/ 774 w 881"/>
                <a:gd name="T79" fmla="*/ 741 h 182"/>
                <a:gd name="T80" fmla="*/ 880 w 881"/>
                <a:gd name="T81" fmla="*/ 606 h 182"/>
                <a:gd name="T82" fmla="*/ 859 w 881"/>
                <a:gd name="T83" fmla="*/ 564 h 182"/>
                <a:gd name="T84" fmla="*/ 804 w 881"/>
                <a:gd name="T85" fmla="*/ 575 h 182"/>
                <a:gd name="T86" fmla="*/ 793 w 881"/>
                <a:gd name="T87" fmla="*/ 694 h 182"/>
                <a:gd name="T88" fmla="*/ 814 w 881"/>
                <a:gd name="T89" fmla="*/ 739 h 182"/>
                <a:gd name="T90" fmla="*/ 855 w 881"/>
                <a:gd name="T91" fmla="*/ 735 h 182"/>
                <a:gd name="T92" fmla="*/ 880 w 881"/>
                <a:gd name="T93" fmla="*/ 741 h 182"/>
                <a:gd name="T94" fmla="*/ 839 w 881"/>
                <a:gd name="T95" fmla="*/ 669 h 182"/>
                <a:gd name="T96" fmla="*/ 847 w 881"/>
                <a:gd name="T97" fmla="*/ 717 h 182"/>
                <a:gd name="T98" fmla="*/ 823 w 881"/>
                <a:gd name="T99" fmla="*/ 594 h 182"/>
                <a:gd name="T100" fmla="*/ 853 w 881"/>
                <a:gd name="T101" fmla="*/ 592 h 182"/>
                <a:gd name="T102" fmla="*/ 880 w 881"/>
                <a:gd name="T103" fmla="*/ 606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1" h="182">
                  <a:moveTo>
                    <a:pt x="137" y="3"/>
                  </a:moveTo>
                  <a:lnTo>
                    <a:pt x="111" y="3"/>
                  </a:lnTo>
                  <a:lnTo>
                    <a:pt x="97" y="115"/>
                  </a:lnTo>
                  <a:lnTo>
                    <a:pt x="91" y="70"/>
                  </a:lnTo>
                  <a:lnTo>
                    <a:pt x="81" y="3"/>
                  </a:lnTo>
                  <a:lnTo>
                    <a:pt x="57" y="3"/>
                  </a:lnTo>
                  <a:lnTo>
                    <a:pt x="42" y="115"/>
                  </a:lnTo>
                  <a:lnTo>
                    <a:pt x="29" y="3"/>
                  </a:lnTo>
                  <a:lnTo>
                    <a:pt x="0" y="3"/>
                  </a:lnTo>
                  <a:lnTo>
                    <a:pt x="24" y="180"/>
                  </a:lnTo>
                  <a:lnTo>
                    <a:pt x="53" y="180"/>
                  </a:lnTo>
                  <a:lnTo>
                    <a:pt x="62" y="115"/>
                  </a:lnTo>
                  <a:lnTo>
                    <a:pt x="69" y="70"/>
                  </a:lnTo>
                  <a:lnTo>
                    <a:pt x="85" y="180"/>
                  </a:lnTo>
                  <a:lnTo>
                    <a:pt x="114" y="180"/>
                  </a:lnTo>
                  <a:lnTo>
                    <a:pt x="122" y="115"/>
                  </a:lnTo>
                  <a:lnTo>
                    <a:pt x="137" y="3"/>
                  </a:lnTo>
                  <a:close/>
                  <a:moveTo>
                    <a:pt x="225" y="3"/>
                  </a:moveTo>
                  <a:lnTo>
                    <a:pt x="155" y="3"/>
                  </a:lnTo>
                  <a:lnTo>
                    <a:pt x="155" y="180"/>
                  </a:lnTo>
                  <a:lnTo>
                    <a:pt x="225" y="180"/>
                  </a:lnTo>
                  <a:lnTo>
                    <a:pt x="225" y="156"/>
                  </a:lnTo>
                  <a:lnTo>
                    <a:pt x="185" y="156"/>
                  </a:lnTo>
                  <a:lnTo>
                    <a:pt x="185" y="102"/>
                  </a:lnTo>
                  <a:lnTo>
                    <a:pt x="215" y="102"/>
                  </a:lnTo>
                  <a:lnTo>
                    <a:pt x="215" y="77"/>
                  </a:lnTo>
                  <a:lnTo>
                    <a:pt x="185" y="77"/>
                  </a:lnTo>
                  <a:lnTo>
                    <a:pt x="185" y="26"/>
                  </a:lnTo>
                  <a:lnTo>
                    <a:pt x="225" y="26"/>
                  </a:lnTo>
                  <a:lnTo>
                    <a:pt x="225" y="3"/>
                  </a:lnTo>
                  <a:close/>
                  <a:moveTo>
                    <a:pt x="309" y="156"/>
                  </a:moveTo>
                  <a:lnTo>
                    <a:pt x="273" y="156"/>
                  </a:lnTo>
                  <a:lnTo>
                    <a:pt x="273" y="2"/>
                  </a:lnTo>
                  <a:lnTo>
                    <a:pt x="245" y="2"/>
                  </a:lnTo>
                  <a:lnTo>
                    <a:pt x="245" y="156"/>
                  </a:lnTo>
                  <a:lnTo>
                    <a:pt x="245" y="180"/>
                  </a:lnTo>
                  <a:lnTo>
                    <a:pt x="309" y="180"/>
                  </a:lnTo>
                  <a:lnTo>
                    <a:pt x="309" y="156"/>
                  </a:lnTo>
                  <a:close/>
                  <a:moveTo>
                    <a:pt x="390" y="156"/>
                  </a:moveTo>
                  <a:lnTo>
                    <a:pt x="354" y="156"/>
                  </a:lnTo>
                  <a:lnTo>
                    <a:pt x="354" y="2"/>
                  </a:lnTo>
                  <a:lnTo>
                    <a:pt x="325" y="2"/>
                  </a:lnTo>
                  <a:lnTo>
                    <a:pt x="325" y="156"/>
                  </a:lnTo>
                  <a:lnTo>
                    <a:pt x="325" y="180"/>
                  </a:lnTo>
                  <a:lnTo>
                    <a:pt x="390" y="180"/>
                  </a:lnTo>
                  <a:lnTo>
                    <a:pt x="390" y="156"/>
                  </a:lnTo>
                  <a:close/>
                  <a:moveTo>
                    <a:pt x="427" y="75"/>
                  </a:moveTo>
                  <a:lnTo>
                    <a:pt x="385" y="75"/>
                  </a:lnTo>
                  <a:lnTo>
                    <a:pt x="385" y="98"/>
                  </a:lnTo>
                  <a:lnTo>
                    <a:pt x="427" y="98"/>
                  </a:lnTo>
                  <a:lnTo>
                    <a:pt x="427" y="75"/>
                  </a:lnTo>
                  <a:close/>
                  <a:moveTo>
                    <a:pt x="532" y="102"/>
                  </a:moveTo>
                  <a:lnTo>
                    <a:pt x="530" y="98"/>
                  </a:lnTo>
                  <a:lnTo>
                    <a:pt x="525" y="91"/>
                  </a:lnTo>
                  <a:lnTo>
                    <a:pt x="510" y="88"/>
                  </a:lnTo>
                  <a:lnTo>
                    <a:pt x="522" y="84"/>
                  </a:lnTo>
                  <a:lnTo>
                    <a:pt x="526" y="77"/>
                  </a:lnTo>
                  <a:lnTo>
                    <a:pt x="528" y="75"/>
                  </a:lnTo>
                  <a:lnTo>
                    <a:pt x="528" y="42"/>
                  </a:lnTo>
                  <a:lnTo>
                    <a:pt x="526" y="26"/>
                  </a:lnTo>
                  <a:lnTo>
                    <a:pt x="526" y="25"/>
                  </a:lnTo>
                  <a:lnTo>
                    <a:pt x="519" y="13"/>
                  </a:lnTo>
                  <a:lnTo>
                    <a:pt x="508" y="5"/>
                  </a:lnTo>
                  <a:lnTo>
                    <a:pt x="504" y="5"/>
                  </a:lnTo>
                  <a:lnTo>
                    <a:pt x="504" y="105"/>
                  </a:lnTo>
                  <a:lnTo>
                    <a:pt x="504" y="151"/>
                  </a:lnTo>
                  <a:lnTo>
                    <a:pt x="499" y="156"/>
                  </a:lnTo>
                  <a:lnTo>
                    <a:pt x="476" y="156"/>
                  </a:lnTo>
                  <a:lnTo>
                    <a:pt x="476" y="98"/>
                  </a:lnTo>
                  <a:lnTo>
                    <a:pt x="499" y="98"/>
                  </a:lnTo>
                  <a:lnTo>
                    <a:pt x="504" y="105"/>
                  </a:lnTo>
                  <a:lnTo>
                    <a:pt x="504" y="5"/>
                  </a:lnTo>
                  <a:lnTo>
                    <a:pt x="499" y="4"/>
                  </a:lnTo>
                  <a:lnTo>
                    <a:pt x="499" y="33"/>
                  </a:lnTo>
                  <a:lnTo>
                    <a:pt x="499" y="73"/>
                  </a:lnTo>
                  <a:lnTo>
                    <a:pt x="495" y="77"/>
                  </a:lnTo>
                  <a:lnTo>
                    <a:pt x="474" y="77"/>
                  </a:lnTo>
                  <a:lnTo>
                    <a:pt x="474" y="26"/>
                  </a:lnTo>
                  <a:lnTo>
                    <a:pt x="495" y="26"/>
                  </a:lnTo>
                  <a:lnTo>
                    <a:pt x="499" y="33"/>
                  </a:lnTo>
                  <a:lnTo>
                    <a:pt x="499" y="4"/>
                  </a:lnTo>
                  <a:lnTo>
                    <a:pt x="489" y="3"/>
                  </a:lnTo>
                  <a:lnTo>
                    <a:pt x="445" y="3"/>
                  </a:lnTo>
                  <a:lnTo>
                    <a:pt x="445" y="181"/>
                  </a:lnTo>
                  <a:lnTo>
                    <a:pt x="492" y="181"/>
                  </a:lnTo>
                  <a:lnTo>
                    <a:pt x="511" y="179"/>
                  </a:lnTo>
                  <a:lnTo>
                    <a:pt x="523" y="171"/>
                  </a:lnTo>
                  <a:lnTo>
                    <a:pt x="530" y="159"/>
                  </a:lnTo>
                  <a:lnTo>
                    <a:pt x="531" y="156"/>
                  </a:lnTo>
                  <a:lnTo>
                    <a:pt x="532" y="142"/>
                  </a:lnTo>
                  <a:lnTo>
                    <a:pt x="532" y="102"/>
                  </a:lnTo>
                  <a:close/>
                  <a:moveTo>
                    <a:pt x="620" y="3"/>
                  </a:moveTo>
                  <a:lnTo>
                    <a:pt x="549" y="3"/>
                  </a:lnTo>
                  <a:lnTo>
                    <a:pt x="549" y="180"/>
                  </a:lnTo>
                  <a:lnTo>
                    <a:pt x="620" y="180"/>
                  </a:lnTo>
                  <a:lnTo>
                    <a:pt x="620" y="156"/>
                  </a:lnTo>
                  <a:lnTo>
                    <a:pt x="579" y="156"/>
                  </a:lnTo>
                  <a:lnTo>
                    <a:pt x="579" y="102"/>
                  </a:lnTo>
                  <a:lnTo>
                    <a:pt x="609" y="102"/>
                  </a:lnTo>
                  <a:lnTo>
                    <a:pt x="609" y="77"/>
                  </a:lnTo>
                  <a:lnTo>
                    <a:pt x="579" y="77"/>
                  </a:lnTo>
                  <a:lnTo>
                    <a:pt x="579" y="26"/>
                  </a:lnTo>
                  <a:lnTo>
                    <a:pt x="620" y="26"/>
                  </a:lnTo>
                  <a:lnTo>
                    <a:pt x="620" y="3"/>
                  </a:lnTo>
                  <a:close/>
                  <a:moveTo>
                    <a:pt x="669" y="3"/>
                  </a:moveTo>
                  <a:lnTo>
                    <a:pt x="639" y="3"/>
                  </a:lnTo>
                  <a:lnTo>
                    <a:pt x="639" y="180"/>
                  </a:lnTo>
                  <a:lnTo>
                    <a:pt x="669" y="180"/>
                  </a:lnTo>
                  <a:lnTo>
                    <a:pt x="669" y="3"/>
                  </a:lnTo>
                  <a:close/>
                  <a:moveTo>
                    <a:pt x="774" y="3"/>
                  </a:moveTo>
                  <a:lnTo>
                    <a:pt x="748" y="3"/>
                  </a:lnTo>
                  <a:lnTo>
                    <a:pt x="748" y="105"/>
                  </a:lnTo>
                  <a:lnTo>
                    <a:pt x="737" y="68"/>
                  </a:lnTo>
                  <a:lnTo>
                    <a:pt x="717" y="3"/>
                  </a:lnTo>
                  <a:lnTo>
                    <a:pt x="688" y="3"/>
                  </a:lnTo>
                  <a:lnTo>
                    <a:pt x="688" y="180"/>
                  </a:lnTo>
                  <a:lnTo>
                    <a:pt x="714" y="180"/>
                  </a:lnTo>
                  <a:lnTo>
                    <a:pt x="714" y="68"/>
                  </a:lnTo>
                  <a:lnTo>
                    <a:pt x="748" y="180"/>
                  </a:lnTo>
                  <a:lnTo>
                    <a:pt x="774" y="180"/>
                  </a:lnTo>
                  <a:lnTo>
                    <a:pt x="774" y="105"/>
                  </a:lnTo>
                  <a:lnTo>
                    <a:pt x="774" y="3"/>
                  </a:lnTo>
                  <a:close/>
                  <a:moveTo>
                    <a:pt x="880" y="45"/>
                  </a:moveTo>
                  <a:lnTo>
                    <a:pt x="878" y="26"/>
                  </a:lnTo>
                  <a:lnTo>
                    <a:pt x="872" y="12"/>
                  </a:lnTo>
                  <a:lnTo>
                    <a:pt x="859" y="3"/>
                  </a:lnTo>
                  <a:lnTo>
                    <a:pt x="838" y="0"/>
                  </a:lnTo>
                  <a:lnTo>
                    <a:pt x="818" y="4"/>
                  </a:lnTo>
                  <a:lnTo>
                    <a:pt x="804" y="14"/>
                  </a:lnTo>
                  <a:lnTo>
                    <a:pt x="796" y="29"/>
                  </a:lnTo>
                  <a:lnTo>
                    <a:pt x="793" y="47"/>
                  </a:lnTo>
                  <a:lnTo>
                    <a:pt x="793" y="133"/>
                  </a:lnTo>
                  <a:lnTo>
                    <a:pt x="795" y="152"/>
                  </a:lnTo>
                  <a:lnTo>
                    <a:pt x="802" y="167"/>
                  </a:lnTo>
                  <a:lnTo>
                    <a:pt x="814" y="178"/>
                  </a:lnTo>
                  <a:lnTo>
                    <a:pt x="831" y="181"/>
                  </a:lnTo>
                  <a:lnTo>
                    <a:pt x="847" y="181"/>
                  </a:lnTo>
                  <a:lnTo>
                    <a:pt x="855" y="174"/>
                  </a:lnTo>
                  <a:lnTo>
                    <a:pt x="859" y="160"/>
                  </a:lnTo>
                  <a:lnTo>
                    <a:pt x="859" y="180"/>
                  </a:lnTo>
                  <a:lnTo>
                    <a:pt x="880" y="180"/>
                  </a:lnTo>
                  <a:lnTo>
                    <a:pt x="880" y="85"/>
                  </a:lnTo>
                  <a:lnTo>
                    <a:pt x="839" y="85"/>
                  </a:lnTo>
                  <a:lnTo>
                    <a:pt x="839" y="108"/>
                  </a:lnTo>
                  <a:lnTo>
                    <a:pt x="853" y="108"/>
                  </a:lnTo>
                  <a:lnTo>
                    <a:pt x="853" y="149"/>
                  </a:lnTo>
                  <a:lnTo>
                    <a:pt x="847" y="156"/>
                  </a:lnTo>
                  <a:lnTo>
                    <a:pt x="828" y="156"/>
                  </a:lnTo>
                  <a:lnTo>
                    <a:pt x="823" y="148"/>
                  </a:lnTo>
                  <a:lnTo>
                    <a:pt x="823" y="33"/>
                  </a:lnTo>
                  <a:lnTo>
                    <a:pt x="828" y="25"/>
                  </a:lnTo>
                  <a:lnTo>
                    <a:pt x="849" y="25"/>
                  </a:lnTo>
                  <a:lnTo>
                    <a:pt x="853" y="31"/>
                  </a:lnTo>
                  <a:lnTo>
                    <a:pt x="853" y="60"/>
                  </a:lnTo>
                  <a:lnTo>
                    <a:pt x="880" y="60"/>
                  </a:lnTo>
                  <a:lnTo>
                    <a:pt x="88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6" name="Group 135"/>
          <p:cNvGrpSpPr>
            <a:grpSpLocks/>
          </p:cNvGrpSpPr>
          <p:nvPr/>
        </p:nvGrpSpPr>
        <p:grpSpPr bwMode="auto">
          <a:xfrm>
            <a:off x="7315200" y="3200400"/>
            <a:ext cx="1373187" cy="1449387"/>
            <a:chOff x="16016" y="443"/>
            <a:chExt cx="2162" cy="2282"/>
          </a:xfrm>
        </p:grpSpPr>
        <p:sp>
          <p:nvSpPr>
            <p:cNvPr id="157" name="Rectangle 142"/>
            <p:cNvSpPr>
              <a:spLocks noChangeArrowheads="1"/>
            </p:cNvSpPr>
            <p:nvPr/>
          </p:nvSpPr>
          <p:spPr bwMode="auto">
            <a:xfrm>
              <a:off x="16015" y="443"/>
              <a:ext cx="2162" cy="53"/>
            </a:xfrm>
            <a:prstGeom prst="rect">
              <a:avLst/>
            </a:prstGeom>
            <a:solidFill>
              <a:srgbClr val="DCA5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141"/>
            <p:cNvSpPr>
              <a:spLocks noChangeArrowheads="1"/>
            </p:cNvSpPr>
            <p:nvPr/>
          </p:nvSpPr>
          <p:spPr bwMode="auto">
            <a:xfrm>
              <a:off x="16015" y="562"/>
              <a:ext cx="2162" cy="2162"/>
            </a:xfrm>
            <a:prstGeom prst="rect">
              <a:avLst/>
            </a:prstGeom>
            <a:solidFill>
              <a:srgbClr val="25BC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AutoShape 140"/>
            <p:cNvSpPr>
              <a:spLocks/>
            </p:cNvSpPr>
            <p:nvPr/>
          </p:nvSpPr>
          <p:spPr bwMode="auto">
            <a:xfrm>
              <a:off x="16237" y="739"/>
              <a:ext cx="1261" cy="1798"/>
            </a:xfrm>
            <a:custGeom>
              <a:avLst/>
              <a:gdLst>
                <a:gd name="T0" fmla="*/ 207 w 1261"/>
                <a:gd name="T1" fmla="*/ 961 h 1798"/>
                <a:gd name="T2" fmla="*/ 167 w 1261"/>
                <a:gd name="T3" fmla="*/ 911 h 1798"/>
                <a:gd name="T4" fmla="*/ 142 w 1261"/>
                <a:gd name="T5" fmla="*/ 1082 h 1798"/>
                <a:gd name="T6" fmla="*/ 122 w 1261"/>
                <a:gd name="T7" fmla="*/ 1122 h 1798"/>
                <a:gd name="T8" fmla="*/ 79 w 1261"/>
                <a:gd name="T9" fmla="*/ 1113 h 1798"/>
                <a:gd name="T10" fmla="*/ 71 w 1261"/>
                <a:gd name="T11" fmla="*/ 1002 h 1798"/>
                <a:gd name="T12" fmla="*/ 82 w 1261"/>
                <a:gd name="T13" fmla="*/ 973 h 1798"/>
                <a:gd name="T14" fmla="*/ 123 w 1261"/>
                <a:gd name="T15" fmla="*/ 964 h 1798"/>
                <a:gd name="T16" fmla="*/ 142 w 1261"/>
                <a:gd name="T17" fmla="*/ 1005 h 1798"/>
                <a:gd name="T18" fmla="*/ 111 w 1261"/>
                <a:gd name="T19" fmla="*/ 907 h 1798"/>
                <a:gd name="T20" fmla="*/ 72 w 1261"/>
                <a:gd name="T21" fmla="*/ 940 h 1798"/>
                <a:gd name="T22" fmla="*/ 80 w 1261"/>
                <a:gd name="T23" fmla="*/ 813 h 1798"/>
                <a:gd name="T24" fmla="*/ 124 w 1261"/>
                <a:gd name="T25" fmla="*/ 804 h 1798"/>
                <a:gd name="T26" fmla="*/ 142 w 1261"/>
                <a:gd name="T27" fmla="*/ 843 h 1798"/>
                <a:gd name="T28" fmla="*/ 209 w 1261"/>
                <a:gd name="T29" fmla="*/ 849 h 1798"/>
                <a:gd name="T30" fmla="*/ 188 w 1261"/>
                <a:gd name="T31" fmla="*/ 770 h 1798"/>
                <a:gd name="T32" fmla="*/ 58 w 1261"/>
                <a:gd name="T33" fmla="*/ 749 h 1798"/>
                <a:gd name="T34" fmla="*/ 0 w 1261"/>
                <a:gd name="T35" fmla="*/ 857 h 1798"/>
                <a:gd name="T36" fmla="*/ 24 w 1261"/>
                <a:gd name="T37" fmla="*/ 1153 h 1798"/>
                <a:gd name="T38" fmla="*/ 155 w 1261"/>
                <a:gd name="T39" fmla="*/ 1179 h 1798"/>
                <a:gd name="T40" fmla="*/ 208 w 1261"/>
                <a:gd name="T41" fmla="*/ 1123 h 1798"/>
                <a:gd name="T42" fmla="*/ 1261 w 1261"/>
                <a:gd name="T43" fmla="*/ 1446 h 1798"/>
                <a:gd name="T44" fmla="*/ 1257 w 1261"/>
                <a:gd name="T45" fmla="*/ 1437 h 1798"/>
                <a:gd name="T46" fmla="*/ 1224 w 1261"/>
                <a:gd name="T47" fmla="*/ 1434 h 1798"/>
                <a:gd name="T48" fmla="*/ 1186 w 1261"/>
                <a:gd name="T49" fmla="*/ 1600 h 1798"/>
                <a:gd name="T50" fmla="*/ 1130 w 1261"/>
                <a:gd name="T51" fmla="*/ 1609 h 1798"/>
                <a:gd name="T52" fmla="*/ 993 w 1261"/>
                <a:gd name="T53" fmla="*/ 1647 h 1798"/>
                <a:gd name="T54" fmla="*/ 954 w 1261"/>
                <a:gd name="T55" fmla="*/ 2075 h 1798"/>
                <a:gd name="T56" fmla="*/ 895 w 1261"/>
                <a:gd name="T57" fmla="*/ 2110 h 1798"/>
                <a:gd name="T58" fmla="*/ 793 w 1261"/>
                <a:gd name="T59" fmla="*/ 2094 h 1798"/>
                <a:gd name="T60" fmla="*/ 738 w 1261"/>
                <a:gd name="T61" fmla="*/ 2030 h 1798"/>
                <a:gd name="T62" fmla="*/ 750 w 1261"/>
                <a:gd name="T63" fmla="*/ 1906 h 1798"/>
                <a:gd name="T64" fmla="*/ 861 w 1261"/>
                <a:gd name="T65" fmla="*/ 1735 h 1798"/>
                <a:gd name="T66" fmla="*/ 950 w 1261"/>
                <a:gd name="T67" fmla="*/ 1871 h 1798"/>
                <a:gd name="T68" fmla="*/ 993 w 1261"/>
                <a:gd name="T69" fmla="*/ 1983 h 1798"/>
                <a:gd name="T70" fmla="*/ 864 w 1261"/>
                <a:gd name="T71" fmla="*/ 1630 h 1798"/>
                <a:gd name="T72" fmla="*/ 720 w 1261"/>
                <a:gd name="T73" fmla="*/ 1586 h 1798"/>
                <a:gd name="T74" fmla="*/ 597 w 1261"/>
                <a:gd name="T75" fmla="*/ 1617 h 1798"/>
                <a:gd name="T76" fmla="*/ 491 w 1261"/>
                <a:gd name="T77" fmla="*/ 1468 h 1798"/>
                <a:gd name="T78" fmla="*/ 464 w 1261"/>
                <a:gd name="T79" fmla="*/ 1434 h 1798"/>
                <a:gd name="T80" fmla="*/ 458 w 1261"/>
                <a:gd name="T81" fmla="*/ 1438 h 1798"/>
                <a:gd name="T82" fmla="*/ 590 w 1261"/>
                <a:gd name="T83" fmla="*/ 2240 h 1798"/>
                <a:gd name="T84" fmla="*/ 761 w 1261"/>
                <a:gd name="T85" fmla="*/ 2248 h 1798"/>
                <a:gd name="T86" fmla="*/ 863 w 1261"/>
                <a:gd name="T87" fmla="*/ 2537 h 1798"/>
                <a:gd name="T88" fmla="*/ 965 w 1261"/>
                <a:gd name="T89" fmla="*/ 2249 h 1798"/>
                <a:gd name="T90" fmla="*/ 1138 w 1261"/>
                <a:gd name="T91" fmla="*/ 2242 h 1798"/>
                <a:gd name="T92" fmla="*/ 1230 w 1261"/>
                <a:gd name="T93" fmla="*/ 1647 h 1798"/>
                <a:gd name="T94" fmla="*/ 1261 w 1261"/>
                <a:gd name="T95" fmla="*/ 1446 h 17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1" h="1798">
                  <a:moveTo>
                    <a:pt x="214" y="272"/>
                  </a:moveTo>
                  <a:lnTo>
                    <a:pt x="208" y="225"/>
                  </a:lnTo>
                  <a:lnTo>
                    <a:pt x="207" y="221"/>
                  </a:lnTo>
                  <a:lnTo>
                    <a:pt x="197" y="200"/>
                  </a:lnTo>
                  <a:lnTo>
                    <a:pt x="193" y="192"/>
                  </a:lnTo>
                  <a:lnTo>
                    <a:pt x="167" y="171"/>
                  </a:lnTo>
                  <a:lnTo>
                    <a:pt x="142" y="166"/>
                  </a:lnTo>
                  <a:lnTo>
                    <a:pt x="142" y="265"/>
                  </a:lnTo>
                  <a:lnTo>
                    <a:pt x="142" y="342"/>
                  </a:lnTo>
                  <a:lnTo>
                    <a:pt x="139" y="360"/>
                  </a:lnTo>
                  <a:lnTo>
                    <a:pt x="133" y="373"/>
                  </a:lnTo>
                  <a:lnTo>
                    <a:pt x="122" y="382"/>
                  </a:lnTo>
                  <a:lnTo>
                    <a:pt x="105" y="385"/>
                  </a:lnTo>
                  <a:lnTo>
                    <a:pt x="90" y="382"/>
                  </a:lnTo>
                  <a:lnTo>
                    <a:pt x="79" y="373"/>
                  </a:lnTo>
                  <a:lnTo>
                    <a:pt x="73" y="360"/>
                  </a:lnTo>
                  <a:lnTo>
                    <a:pt x="71" y="342"/>
                  </a:lnTo>
                  <a:lnTo>
                    <a:pt x="71" y="262"/>
                  </a:lnTo>
                  <a:lnTo>
                    <a:pt x="72" y="262"/>
                  </a:lnTo>
                  <a:lnTo>
                    <a:pt x="75" y="246"/>
                  </a:lnTo>
                  <a:lnTo>
                    <a:pt x="82" y="233"/>
                  </a:lnTo>
                  <a:lnTo>
                    <a:pt x="92" y="224"/>
                  </a:lnTo>
                  <a:lnTo>
                    <a:pt x="107" y="221"/>
                  </a:lnTo>
                  <a:lnTo>
                    <a:pt x="123" y="224"/>
                  </a:lnTo>
                  <a:lnTo>
                    <a:pt x="134" y="233"/>
                  </a:lnTo>
                  <a:lnTo>
                    <a:pt x="140" y="246"/>
                  </a:lnTo>
                  <a:lnTo>
                    <a:pt x="142" y="265"/>
                  </a:lnTo>
                  <a:lnTo>
                    <a:pt x="142" y="166"/>
                  </a:lnTo>
                  <a:lnTo>
                    <a:pt x="133" y="165"/>
                  </a:lnTo>
                  <a:lnTo>
                    <a:pt x="111" y="167"/>
                  </a:lnTo>
                  <a:lnTo>
                    <a:pt x="95" y="174"/>
                  </a:lnTo>
                  <a:lnTo>
                    <a:pt x="82" y="186"/>
                  </a:lnTo>
                  <a:lnTo>
                    <a:pt x="72" y="200"/>
                  </a:lnTo>
                  <a:lnTo>
                    <a:pt x="72" y="106"/>
                  </a:lnTo>
                  <a:lnTo>
                    <a:pt x="74" y="88"/>
                  </a:lnTo>
                  <a:lnTo>
                    <a:pt x="80" y="73"/>
                  </a:lnTo>
                  <a:lnTo>
                    <a:pt x="91" y="64"/>
                  </a:lnTo>
                  <a:lnTo>
                    <a:pt x="107" y="61"/>
                  </a:lnTo>
                  <a:lnTo>
                    <a:pt x="124" y="64"/>
                  </a:lnTo>
                  <a:lnTo>
                    <a:pt x="134" y="72"/>
                  </a:lnTo>
                  <a:lnTo>
                    <a:pt x="140" y="85"/>
                  </a:lnTo>
                  <a:lnTo>
                    <a:pt x="142" y="103"/>
                  </a:lnTo>
                  <a:lnTo>
                    <a:pt x="142" y="132"/>
                  </a:lnTo>
                  <a:lnTo>
                    <a:pt x="209" y="132"/>
                  </a:lnTo>
                  <a:lnTo>
                    <a:pt x="209" y="109"/>
                  </a:lnTo>
                  <a:lnTo>
                    <a:pt x="204" y="65"/>
                  </a:lnTo>
                  <a:lnTo>
                    <a:pt x="203" y="61"/>
                  </a:lnTo>
                  <a:lnTo>
                    <a:pt x="188" y="30"/>
                  </a:lnTo>
                  <a:lnTo>
                    <a:pt x="157" y="8"/>
                  </a:lnTo>
                  <a:lnTo>
                    <a:pt x="107" y="0"/>
                  </a:lnTo>
                  <a:lnTo>
                    <a:pt x="58" y="9"/>
                  </a:lnTo>
                  <a:lnTo>
                    <a:pt x="25" y="33"/>
                  </a:lnTo>
                  <a:lnTo>
                    <a:pt x="6" y="70"/>
                  </a:lnTo>
                  <a:lnTo>
                    <a:pt x="0" y="117"/>
                  </a:lnTo>
                  <a:lnTo>
                    <a:pt x="0" y="328"/>
                  </a:lnTo>
                  <a:lnTo>
                    <a:pt x="6" y="376"/>
                  </a:lnTo>
                  <a:lnTo>
                    <a:pt x="24" y="413"/>
                  </a:lnTo>
                  <a:lnTo>
                    <a:pt x="57" y="438"/>
                  </a:lnTo>
                  <a:lnTo>
                    <a:pt x="105" y="446"/>
                  </a:lnTo>
                  <a:lnTo>
                    <a:pt x="155" y="439"/>
                  </a:lnTo>
                  <a:lnTo>
                    <a:pt x="189" y="417"/>
                  </a:lnTo>
                  <a:lnTo>
                    <a:pt x="206" y="385"/>
                  </a:lnTo>
                  <a:lnTo>
                    <a:pt x="208" y="383"/>
                  </a:lnTo>
                  <a:lnTo>
                    <a:pt x="214" y="337"/>
                  </a:lnTo>
                  <a:lnTo>
                    <a:pt x="214" y="272"/>
                  </a:lnTo>
                  <a:close/>
                  <a:moveTo>
                    <a:pt x="1261" y="706"/>
                  </a:moveTo>
                  <a:lnTo>
                    <a:pt x="1260" y="702"/>
                  </a:lnTo>
                  <a:lnTo>
                    <a:pt x="1260" y="700"/>
                  </a:lnTo>
                  <a:lnTo>
                    <a:pt x="1257" y="697"/>
                  </a:lnTo>
                  <a:lnTo>
                    <a:pt x="1256" y="695"/>
                  </a:lnTo>
                  <a:lnTo>
                    <a:pt x="1252" y="694"/>
                  </a:lnTo>
                  <a:lnTo>
                    <a:pt x="1224" y="694"/>
                  </a:lnTo>
                  <a:lnTo>
                    <a:pt x="1224" y="728"/>
                  </a:lnTo>
                  <a:lnTo>
                    <a:pt x="1203" y="865"/>
                  </a:lnTo>
                  <a:lnTo>
                    <a:pt x="1186" y="860"/>
                  </a:lnTo>
                  <a:lnTo>
                    <a:pt x="1168" y="860"/>
                  </a:lnTo>
                  <a:lnTo>
                    <a:pt x="1149" y="863"/>
                  </a:lnTo>
                  <a:lnTo>
                    <a:pt x="1130" y="869"/>
                  </a:lnTo>
                  <a:lnTo>
                    <a:pt x="1061" y="894"/>
                  </a:lnTo>
                  <a:lnTo>
                    <a:pt x="999" y="907"/>
                  </a:lnTo>
                  <a:lnTo>
                    <a:pt x="993" y="907"/>
                  </a:lnTo>
                  <a:lnTo>
                    <a:pt x="993" y="1243"/>
                  </a:lnTo>
                  <a:lnTo>
                    <a:pt x="984" y="1290"/>
                  </a:lnTo>
                  <a:lnTo>
                    <a:pt x="954" y="1335"/>
                  </a:lnTo>
                  <a:lnTo>
                    <a:pt x="932" y="1356"/>
                  </a:lnTo>
                  <a:lnTo>
                    <a:pt x="916" y="1367"/>
                  </a:lnTo>
                  <a:lnTo>
                    <a:pt x="895" y="1370"/>
                  </a:lnTo>
                  <a:lnTo>
                    <a:pt x="861" y="1368"/>
                  </a:lnTo>
                  <a:lnTo>
                    <a:pt x="822" y="1365"/>
                  </a:lnTo>
                  <a:lnTo>
                    <a:pt x="793" y="1354"/>
                  </a:lnTo>
                  <a:lnTo>
                    <a:pt x="774" y="1341"/>
                  </a:lnTo>
                  <a:lnTo>
                    <a:pt x="768" y="1335"/>
                  </a:lnTo>
                  <a:lnTo>
                    <a:pt x="738" y="1290"/>
                  </a:lnTo>
                  <a:lnTo>
                    <a:pt x="730" y="1243"/>
                  </a:lnTo>
                  <a:lnTo>
                    <a:pt x="737" y="1200"/>
                  </a:lnTo>
                  <a:lnTo>
                    <a:pt x="750" y="1166"/>
                  </a:lnTo>
                  <a:lnTo>
                    <a:pt x="772" y="1131"/>
                  </a:lnTo>
                  <a:lnTo>
                    <a:pt x="807" y="1076"/>
                  </a:lnTo>
                  <a:lnTo>
                    <a:pt x="861" y="995"/>
                  </a:lnTo>
                  <a:lnTo>
                    <a:pt x="880" y="1024"/>
                  </a:lnTo>
                  <a:lnTo>
                    <a:pt x="914" y="1076"/>
                  </a:lnTo>
                  <a:lnTo>
                    <a:pt x="950" y="1131"/>
                  </a:lnTo>
                  <a:lnTo>
                    <a:pt x="972" y="1166"/>
                  </a:lnTo>
                  <a:lnTo>
                    <a:pt x="986" y="1200"/>
                  </a:lnTo>
                  <a:lnTo>
                    <a:pt x="993" y="1243"/>
                  </a:lnTo>
                  <a:lnTo>
                    <a:pt x="993" y="907"/>
                  </a:lnTo>
                  <a:lnTo>
                    <a:pt x="935" y="906"/>
                  </a:lnTo>
                  <a:lnTo>
                    <a:pt x="864" y="890"/>
                  </a:lnTo>
                  <a:lnTo>
                    <a:pt x="857" y="888"/>
                  </a:lnTo>
                  <a:lnTo>
                    <a:pt x="769" y="855"/>
                  </a:lnTo>
                  <a:lnTo>
                    <a:pt x="720" y="846"/>
                  </a:lnTo>
                  <a:lnTo>
                    <a:pt x="668" y="854"/>
                  </a:lnTo>
                  <a:lnTo>
                    <a:pt x="632" y="866"/>
                  </a:lnTo>
                  <a:lnTo>
                    <a:pt x="597" y="877"/>
                  </a:lnTo>
                  <a:lnTo>
                    <a:pt x="561" y="885"/>
                  </a:lnTo>
                  <a:lnTo>
                    <a:pt x="523" y="888"/>
                  </a:lnTo>
                  <a:lnTo>
                    <a:pt x="491" y="728"/>
                  </a:lnTo>
                  <a:lnTo>
                    <a:pt x="1224" y="728"/>
                  </a:lnTo>
                  <a:lnTo>
                    <a:pt x="1224" y="694"/>
                  </a:lnTo>
                  <a:lnTo>
                    <a:pt x="464" y="694"/>
                  </a:lnTo>
                  <a:lnTo>
                    <a:pt x="462" y="695"/>
                  </a:lnTo>
                  <a:lnTo>
                    <a:pt x="460" y="697"/>
                  </a:lnTo>
                  <a:lnTo>
                    <a:pt x="458" y="698"/>
                  </a:lnTo>
                  <a:lnTo>
                    <a:pt x="456" y="702"/>
                  </a:lnTo>
                  <a:lnTo>
                    <a:pt x="458" y="704"/>
                  </a:lnTo>
                  <a:lnTo>
                    <a:pt x="590" y="1500"/>
                  </a:lnTo>
                  <a:lnTo>
                    <a:pt x="590" y="1505"/>
                  </a:lnTo>
                  <a:lnTo>
                    <a:pt x="595" y="1508"/>
                  </a:lnTo>
                  <a:lnTo>
                    <a:pt x="761" y="1508"/>
                  </a:lnTo>
                  <a:lnTo>
                    <a:pt x="771" y="1638"/>
                  </a:lnTo>
                  <a:lnTo>
                    <a:pt x="704" y="1638"/>
                  </a:lnTo>
                  <a:lnTo>
                    <a:pt x="863" y="1797"/>
                  </a:lnTo>
                  <a:lnTo>
                    <a:pt x="1021" y="1638"/>
                  </a:lnTo>
                  <a:lnTo>
                    <a:pt x="954" y="1638"/>
                  </a:lnTo>
                  <a:lnTo>
                    <a:pt x="965" y="1509"/>
                  </a:lnTo>
                  <a:lnTo>
                    <a:pt x="1134" y="1509"/>
                  </a:lnTo>
                  <a:lnTo>
                    <a:pt x="1138" y="1507"/>
                  </a:lnTo>
                  <a:lnTo>
                    <a:pt x="1138" y="1502"/>
                  </a:lnTo>
                  <a:lnTo>
                    <a:pt x="1159" y="1370"/>
                  </a:lnTo>
                  <a:lnTo>
                    <a:pt x="1217" y="995"/>
                  </a:lnTo>
                  <a:lnTo>
                    <a:pt x="1230" y="907"/>
                  </a:lnTo>
                  <a:lnTo>
                    <a:pt x="1237" y="865"/>
                  </a:lnTo>
                  <a:lnTo>
                    <a:pt x="1258" y="728"/>
                  </a:lnTo>
                  <a:lnTo>
                    <a:pt x="1261" y="70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0" name="Picture 139"/>
            <p:cNvPicPr>
              <a:picLocks noChangeAspect="1" noChangeArrowheads="1"/>
            </p:cNvPicPr>
            <p:nvPr/>
          </p:nvPicPr>
          <p:blipFill>
            <a:blip r:embed="rId6"/>
            <a:srcRect/>
            <a:stretch>
              <a:fillRect/>
            </a:stretch>
          </p:blipFill>
          <p:spPr bwMode="auto">
            <a:xfrm>
              <a:off x="16630" y="1003"/>
              <a:ext cx="309" cy="177"/>
            </a:xfrm>
            <a:prstGeom prst="rect">
              <a:avLst/>
            </a:prstGeom>
            <a:noFill/>
          </p:spPr>
        </p:pic>
        <p:sp>
          <p:nvSpPr>
            <p:cNvPr id="161" name="AutoShape 138"/>
            <p:cNvSpPr>
              <a:spLocks/>
            </p:cNvSpPr>
            <p:nvPr/>
          </p:nvSpPr>
          <p:spPr bwMode="auto">
            <a:xfrm>
              <a:off x="17005" y="1000"/>
              <a:ext cx="866" cy="185"/>
            </a:xfrm>
            <a:custGeom>
              <a:avLst/>
              <a:gdLst>
                <a:gd name="T0" fmla="*/ 81 w 866"/>
                <a:gd name="T1" fmla="*/ 1110 h 185"/>
                <a:gd name="T2" fmla="*/ 44 w 866"/>
                <a:gd name="T3" fmla="*/ 1068 h 185"/>
                <a:gd name="T4" fmla="*/ 30 w 866"/>
                <a:gd name="T5" fmla="*/ 1031 h 185"/>
                <a:gd name="T6" fmla="*/ 57 w 866"/>
                <a:gd name="T7" fmla="*/ 1031 h 185"/>
                <a:gd name="T8" fmla="*/ 84 w 866"/>
                <a:gd name="T9" fmla="*/ 1040 h 185"/>
                <a:gd name="T10" fmla="*/ 74 w 866"/>
                <a:gd name="T11" fmla="*/ 1011 h 185"/>
                <a:gd name="T12" fmla="*/ 23 w 866"/>
                <a:gd name="T13" fmla="*/ 1003 h 185"/>
                <a:gd name="T14" fmla="*/ 0 w 866"/>
                <a:gd name="T15" fmla="*/ 1040 h 185"/>
                <a:gd name="T16" fmla="*/ 7 w 866"/>
                <a:gd name="T17" fmla="*/ 1070 h 185"/>
                <a:gd name="T18" fmla="*/ 53 w 866"/>
                <a:gd name="T19" fmla="*/ 1119 h 185"/>
                <a:gd name="T20" fmla="*/ 53 w 866"/>
                <a:gd name="T21" fmla="*/ 1156 h 185"/>
                <a:gd name="T22" fmla="*/ 29 w 866"/>
                <a:gd name="T23" fmla="*/ 1117 h 185"/>
                <a:gd name="T24" fmla="*/ 4 w 866"/>
                <a:gd name="T25" fmla="*/ 1158 h 185"/>
                <a:gd name="T26" fmla="*/ 44 w 866"/>
                <a:gd name="T27" fmla="*/ 1185 h 185"/>
                <a:gd name="T28" fmla="*/ 85 w 866"/>
                <a:gd name="T29" fmla="*/ 1160 h 185"/>
                <a:gd name="T30" fmla="*/ 87 w 866"/>
                <a:gd name="T31" fmla="*/ 1134 h 185"/>
                <a:gd name="T32" fmla="*/ 185 w 866"/>
                <a:gd name="T33" fmla="*/ 1124 h 185"/>
                <a:gd name="T34" fmla="*/ 156 w 866"/>
                <a:gd name="T35" fmla="*/ 1003 h 185"/>
                <a:gd name="T36" fmla="*/ 144 w 866"/>
                <a:gd name="T37" fmla="*/ 1053 h 185"/>
                <a:gd name="T38" fmla="*/ 128 w 866"/>
                <a:gd name="T39" fmla="*/ 1003 h 185"/>
                <a:gd name="T40" fmla="*/ 128 w 866"/>
                <a:gd name="T41" fmla="*/ 1147 h 185"/>
                <a:gd name="T42" fmla="*/ 195 w 866"/>
                <a:gd name="T43" fmla="*/ 1180 h 185"/>
                <a:gd name="T44" fmla="*/ 270 w 866"/>
                <a:gd name="T45" fmla="*/ 1105 h 185"/>
                <a:gd name="T46" fmla="*/ 210 w 866"/>
                <a:gd name="T47" fmla="*/ 1003 h 185"/>
                <a:gd name="T48" fmla="*/ 235 w 866"/>
                <a:gd name="T49" fmla="*/ 1070 h 185"/>
                <a:gd name="T50" fmla="*/ 295 w 866"/>
                <a:gd name="T51" fmla="*/ 1105 h 185"/>
                <a:gd name="T52" fmla="*/ 320 w 866"/>
                <a:gd name="T53" fmla="*/ 1003 h 185"/>
                <a:gd name="T54" fmla="*/ 349 w 866"/>
                <a:gd name="T55" fmla="*/ 1003 h 185"/>
                <a:gd name="T56" fmla="*/ 365 w 866"/>
                <a:gd name="T57" fmla="*/ 1028 h 185"/>
                <a:gd name="T58" fmla="*/ 418 w 866"/>
                <a:gd name="T59" fmla="*/ 1180 h 185"/>
                <a:gd name="T60" fmla="*/ 444 w 866"/>
                <a:gd name="T61" fmla="*/ 1003 h 185"/>
                <a:gd name="T62" fmla="*/ 525 w 866"/>
                <a:gd name="T63" fmla="*/ 1124 h 185"/>
                <a:gd name="T64" fmla="*/ 497 w 866"/>
                <a:gd name="T65" fmla="*/ 1003 h 185"/>
                <a:gd name="T66" fmla="*/ 484 w 866"/>
                <a:gd name="T67" fmla="*/ 1053 h 185"/>
                <a:gd name="T68" fmla="*/ 468 w 866"/>
                <a:gd name="T69" fmla="*/ 1003 h 185"/>
                <a:gd name="T70" fmla="*/ 468 w 866"/>
                <a:gd name="T71" fmla="*/ 1147 h 185"/>
                <a:gd name="T72" fmla="*/ 535 w 866"/>
                <a:gd name="T73" fmla="*/ 1180 h 185"/>
                <a:gd name="T74" fmla="*/ 528 w 866"/>
                <a:gd name="T75" fmla="*/ 1029 h 185"/>
                <a:gd name="T76" fmla="*/ 582 w 866"/>
                <a:gd name="T77" fmla="*/ 1181 h 185"/>
                <a:gd name="T78" fmla="*/ 606 w 866"/>
                <a:gd name="T79" fmla="*/ 1003 h 185"/>
                <a:gd name="T80" fmla="*/ 623 w 866"/>
                <a:gd name="T81" fmla="*/ 1180 h 185"/>
                <a:gd name="T82" fmla="*/ 760 w 866"/>
                <a:gd name="T83" fmla="*/ 1049 h 185"/>
                <a:gd name="T84" fmla="*/ 750 w 866"/>
                <a:gd name="T85" fmla="*/ 1014 h 185"/>
                <a:gd name="T86" fmla="*/ 732 w 866"/>
                <a:gd name="T87" fmla="*/ 1033 h 185"/>
                <a:gd name="T88" fmla="*/ 706 w 866"/>
                <a:gd name="T89" fmla="*/ 1156 h 185"/>
                <a:gd name="T90" fmla="*/ 706 w 866"/>
                <a:gd name="T91" fmla="*/ 1026 h 185"/>
                <a:gd name="T92" fmla="*/ 732 w 866"/>
                <a:gd name="T93" fmla="*/ 1003 h 185"/>
                <a:gd name="T94" fmla="*/ 681 w 866"/>
                <a:gd name="T95" fmla="*/ 1014 h 185"/>
                <a:gd name="T96" fmla="*/ 670 w 866"/>
                <a:gd name="T97" fmla="*/ 1134 h 185"/>
                <a:gd name="T98" fmla="*/ 695 w 866"/>
                <a:gd name="T99" fmla="*/ 1178 h 185"/>
                <a:gd name="T100" fmla="*/ 750 w 866"/>
                <a:gd name="T101" fmla="*/ 1168 h 185"/>
                <a:gd name="T102" fmla="*/ 760 w 866"/>
                <a:gd name="T103" fmla="*/ 1134 h 185"/>
                <a:gd name="T104" fmla="*/ 840 w 866"/>
                <a:gd name="T105" fmla="*/ 1003 h 185"/>
                <a:gd name="T106" fmla="*/ 808 w 866"/>
                <a:gd name="T107" fmla="*/ 1003 h 185"/>
                <a:gd name="T108" fmla="*/ 805 w 866"/>
                <a:gd name="T109" fmla="*/ 1180 h 185"/>
                <a:gd name="T110" fmla="*/ 865 w 866"/>
                <a:gd name="T111" fmla="*/ 118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6" h="185">
                  <a:moveTo>
                    <a:pt x="87" y="133"/>
                  </a:moveTo>
                  <a:lnTo>
                    <a:pt x="86" y="120"/>
                  </a:lnTo>
                  <a:lnTo>
                    <a:pt x="81" y="109"/>
                  </a:lnTo>
                  <a:lnTo>
                    <a:pt x="74" y="98"/>
                  </a:lnTo>
                  <a:lnTo>
                    <a:pt x="63" y="86"/>
                  </a:lnTo>
                  <a:lnTo>
                    <a:pt x="44" y="67"/>
                  </a:lnTo>
                  <a:lnTo>
                    <a:pt x="36" y="58"/>
                  </a:lnTo>
                  <a:lnTo>
                    <a:pt x="30" y="53"/>
                  </a:lnTo>
                  <a:lnTo>
                    <a:pt x="30" y="30"/>
                  </a:lnTo>
                  <a:lnTo>
                    <a:pt x="35" y="25"/>
                  </a:lnTo>
                  <a:lnTo>
                    <a:pt x="53" y="25"/>
                  </a:lnTo>
                  <a:lnTo>
                    <a:pt x="57" y="30"/>
                  </a:lnTo>
                  <a:lnTo>
                    <a:pt x="57" y="55"/>
                  </a:lnTo>
                  <a:lnTo>
                    <a:pt x="84" y="55"/>
                  </a:lnTo>
                  <a:lnTo>
                    <a:pt x="84" y="39"/>
                  </a:lnTo>
                  <a:lnTo>
                    <a:pt x="82" y="25"/>
                  </a:lnTo>
                  <a:lnTo>
                    <a:pt x="82" y="23"/>
                  </a:lnTo>
                  <a:lnTo>
                    <a:pt x="74" y="10"/>
                  </a:lnTo>
                  <a:lnTo>
                    <a:pt x="61" y="2"/>
                  </a:lnTo>
                  <a:lnTo>
                    <a:pt x="42" y="0"/>
                  </a:lnTo>
                  <a:lnTo>
                    <a:pt x="23" y="2"/>
                  </a:lnTo>
                  <a:lnTo>
                    <a:pt x="10" y="11"/>
                  </a:lnTo>
                  <a:lnTo>
                    <a:pt x="3" y="23"/>
                  </a:lnTo>
                  <a:lnTo>
                    <a:pt x="0" y="39"/>
                  </a:lnTo>
                  <a:lnTo>
                    <a:pt x="0" y="44"/>
                  </a:lnTo>
                  <a:lnTo>
                    <a:pt x="2" y="58"/>
                  </a:lnTo>
                  <a:lnTo>
                    <a:pt x="7" y="69"/>
                  </a:lnTo>
                  <a:lnTo>
                    <a:pt x="15" y="79"/>
                  </a:lnTo>
                  <a:lnTo>
                    <a:pt x="26" y="91"/>
                  </a:lnTo>
                  <a:lnTo>
                    <a:pt x="53" y="118"/>
                  </a:lnTo>
                  <a:lnTo>
                    <a:pt x="57" y="124"/>
                  </a:lnTo>
                  <a:lnTo>
                    <a:pt x="57" y="150"/>
                  </a:lnTo>
                  <a:lnTo>
                    <a:pt x="53" y="155"/>
                  </a:lnTo>
                  <a:lnTo>
                    <a:pt x="33" y="155"/>
                  </a:lnTo>
                  <a:lnTo>
                    <a:pt x="29" y="151"/>
                  </a:lnTo>
                  <a:lnTo>
                    <a:pt x="29" y="116"/>
                  </a:lnTo>
                  <a:lnTo>
                    <a:pt x="2" y="116"/>
                  </a:lnTo>
                  <a:lnTo>
                    <a:pt x="2" y="142"/>
                  </a:lnTo>
                  <a:lnTo>
                    <a:pt x="4" y="157"/>
                  </a:lnTo>
                  <a:lnTo>
                    <a:pt x="11" y="170"/>
                  </a:lnTo>
                  <a:lnTo>
                    <a:pt x="24" y="179"/>
                  </a:lnTo>
                  <a:lnTo>
                    <a:pt x="44" y="184"/>
                  </a:lnTo>
                  <a:lnTo>
                    <a:pt x="63" y="181"/>
                  </a:lnTo>
                  <a:lnTo>
                    <a:pt x="77" y="172"/>
                  </a:lnTo>
                  <a:lnTo>
                    <a:pt x="85" y="159"/>
                  </a:lnTo>
                  <a:lnTo>
                    <a:pt x="85" y="155"/>
                  </a:lnTo>
                  <a:lnTo>
                    <a:pt x="87" y="142"/>
                  </a:lnTo>
                  <a:lnTo>
                    <a:pt x="87" y="133"/>
                  </a:lnTo>
                  <a:close/>
                  <a:moveTo>
                    <a:pt x="195" y="179"/>
                  </a:moveTo>
                  <a:lnTo>
                    <a:pt x="189" y="146"/>
                  </a:lnTo>
                  <a:lnTo>
                    <a:pt x="185" y="123"/>
                  </a:lnTo>
                  <a:lnTo>
                    <a:pt x="171" y="52"/>
                  </a:lnTo>
                  <a:lnTo>
                    <a:pt x="162" y="2"/>
                  </a:lnTo>
                  <a:lnTo>
                    <a:pt x="156" y="2"/>
                  </a:lnTo>
                  <a:lnTo>
                    <a:pt x="156" y="123"/>
                  </a:lnTo>
                  <a:lnTo>
                    <a:pt x="132" y="123"/>
                  </a:lnTo>
                  <a:lnTo>
                    <a:pt x="144" y="52"/>
                  </a:lnTo>
                  <a:lnTo>
                    <a:pt x="156" y="123"/>
                  </a:lnTo>
                  <a:lnTo>
                    <a:pt x="156" y="2"/>
                  </a:lnTo>
                  <a:lnTo>
                    <a:pt x="128" y="2"/>
                  </a:lnTo>
                  <a:lnTo>
                    <a:pt x="95" y="179"/>
                  </a:lnTo>
                  <a:lnTo>
                    <a:pt x="123" y="179"/>
                  </a:lnTo>
                  <a:lnTo>
                    <a:pt x="128" y="146"/>
                  </a:lnTo>
                  <a:lnTo>
                    <a:pt x="159" y="146"/>
                  </a:lnTo>
                  <a:lnTo>
                    <a:pt x="165" y="179"/>
                  </a:lnTo>
                  <a:lnTo>
                    <a:pt x="195" y="179"/>
                  </a:lnTo>
                  <a:close/>
                  <a:moveTo>
                    <a:pt x="295" y="2"/>
                  </a:moveTo>
                  <a:lnTo>
                    <a:pt x="270" y="2"/>
                  </a:lnTo>
                  <a:lnTo>
                    <a:pt x="270" y="104"/>
                  </a:lnTo>
                  <a:lnTo>
                    <a:pt x="259" y="69"/>
                  </a:lnTo>
                  <a:lnTo>
                    <a:pt x="239" y="2"/>
                  </a:lnTo>
                  <a:lnTo>
                    <a:pt x="210" y="2"/>
                  </a:lnTo>
                  <a:lnTo>
                    <a:pt x="210" y="179"/>
                  </a:lnTo>
                  <a:lnTo>
                    <a:pt x="235" y="179"/>
                  </a:lnTo>
                  <a:lnTo>
                    <a:pt x="235" y="69"/>
                  </a:lnTo>
                  <a:lnTo>
                    <a:pt x="270" y="179"/>
                  </a:lnTo>
                  <a:lnTo>
                    <a:pt x="295" y="179"/>
                  </a:lnTo>
                  <a:lnTo>
                    <a:pt x="295" y="104"/>
                  </a:lnTo>
                  <a:lnTo>
                    <a:pt x="295" y="2"/>
                  </a:lnTo>
                  <a:close/>
                  <a:moveTo>
                    <a:pt x="349" y="2"/>
                  </a:moveTo>
                  <a:lnTo>
                    <a:pt x="320" y="2"/>
                  </a:lnTo>
                  <a:lnTo>
                    <a:pt x="320" y="179"/>
                  </a:lnTo>
                  <a:lnTo>
                    <a:pt x="349" y="179"/>
                  </a:lnTo>
                  <a:lnTo>
                    <a:pt x="349" y="2"/>
                  </a:lnTo>
                  <a:close/>
                  <a:moveTo>
                    <a:pt x="444" y="2"/>
                  </a:moveTo>
                  <a:lnTo>
                    <a:pt x="365" y="2"/>
                  </a:lnTo>
                  <a:lnTo>
                    <a:pt x="365" y="27"/>
                  </a:lnTo>
                  <a:lnTo>
                    <a:pt x="388" y="27"/>
                  </a:lnTo>
                  <a:lnTo>
                    <a:pt x="388" y="179"/>
                  </a:lnTo>
                  <a:lnTo>
                    <a:pt x="418" y="179"/>
                  </a:lnTo>
                  <a:lnTo>
                    <a:pt x="418" y="27"/>
                  </a:lnTo>
                  <a:lnTo>
                    <a:pt x="444" y="27"/>
                  </a:lnTo>
                  <a:lnTo>
                    <a:pt x="444" y="2"/>
                  </a:lnTo>
                  <a:close/>
                  <a:moveTo>
                    <a:pt x="535" y="179"/>
                  </a:moveTo>
                  <a:lnTo>
                    <a:pt x="529" y="146"/>
                  </a:lnTo>
                  <a:lnTo>
                    <a:pt x="525" y="123"/>
                  </a:lnTo>
                  <a:lnTo>
                    <a:pt x="512" y="52"/>
                  </a:lnTo>
                  <a:lnTo>
                    <a:pt x="502" y="2"/>
                  </a:lnTo>
                  <a:lnTo>
                    <a:pt x="497" y="2"/>
                  </a:lnTo>
                  <a:lnTo>
                    <a:pt x="497" y="123"/>
                  </a:lnTo>
                  <a:lnTo>
                    <a:pt x="472" y="123"/>
                  </a:lnTo>
                  <a:lnTo>
                    <a:pt x="484" y="52"/>
                  </a:lnTo>
                  <a:lnTo>
                    <a:pt x="497" y="123"/>
                  </a:lnTo>
                  <a:lnTo>
                    <a:pt x="497" y="2"/>
                  </a:lnTo>
                  <a:lnTo>
                    <a:pt x="468" y="2"/>
                  </a:lnTo>
                  <a:lnTo>
                    <a:pt x="435" y="179"/>
                  </a:lnTo>
                  <a:lnTo>
                    <a:pt x="463" y="179"/>
                  </a:lnTo>
                  <a:lnTo>
                    <a:pt x="468" y="146"/>
                  </a:lnTo>
                  <a:lnTo>
                    <a:pt x="500" y="146"/>
                  </a:lnTo>
                  <a:lnTo>
                    <a:pt x="505" y="179"/>
                  </a:lnTo>
                  <a:lnTo>
                    <a:pt x="535" y="179"/>
                  </a:lnTo>
                  <a:close/>
                  <a:moveTo>
                    <a:pt x="606" y="2"/>
                  </a:moveTo>
                  <a:lnTo>
                    <a:pt x="528" y="2"/>
                  </a:lnTo>
                  <a:lnTo>
                    <a:pt x="528" y="28"/>
                  </a:lnTo>
                  <a:lnTo>
                    <a:pt x="552" y="28"/>
                  </a:lnTo>
                  <a:lnTo>
                    <a:pt x="552" y="180"/>
                  </a:lnTo>
                  <a:lnTo>
                    <a:pt x="582" y="180"/>
                  </a:lnTo>
                  <a:lnTo>
                    <a:pt x="582" y="28"/>
                  </a:lnTo>
                  <a:lnTo>
                    <a:pt x="606" y="28"/>
                  </a:lnTo>
                  <a:lnTo>
                    <a:pt x="606" y="2"/>
                  </a:lnTo>
                  <a:close/>
                  <a:moveTo>
                    <a:pt x="653" y="2"/>
                  </a:moveTo>
                  <a:lnTo>
                    <a:pt x="623" y="2"/>
                  </a:lnTo>
                  <a:lnTo>
                    <a:pt x="623" y="179"/>
                  </a:lnTo>
                  <a:lnTo>
                    <a:pt x="653" y="179"/>
                  </a:lnTo>
                  <a:lnTo>
                    <a:pt x="653" y="2"/>
                  </a:lnTo>
                  <a:close/>
                  <a:moveTo>
                    <a:pt x="760" y="48"/>
                  </a:moveTo>
                  <a:lnTo>
                    <a:pt x="758" y="28"/>
                  </a:lnTo>
                  <a:lnTo>
                    <a:pt x="756" y="25"/>
                  </a:lnTo>
                  <a:lnTo>
                    <a:pt x="750" y="13"/>
                  </a:lnTo>
                  <a:lnTo>
                    <a:pt x="736" y="3"/>
                  </a:lnTo>
                  <a:lnTo>
                    <a:pt x="732" y="2"/>
                  </a:lnTo>
                  <a:lnTo>
                    <a:pt x="732" y="32"/>
                  </a:lnTo>
                  <a:lnTo>
                    <a:pt x="732" y="148"/>
                  </a:lnTo>
                  <a:lnTo>
                    <a:pt x="726" y="155"/>
                  </a:lnTo>
                  <a:lnTo>
                    <a:pt x="706" y="155"/>
                  </a:lnTo>
                  <a:lnTo>
                    <a:pt x="702" y="148"/>
                  </a:lnTo>
                  <a:lnTo>
                    <a:pt x="702" y="32"/>
                  </a:lnTo>
                  <a:lnTo>
                    <a:pt x="706" y="25"/>
                  </a:lnTo>
                  <a:lnTo>
                    <a:pt x="727" y="25"/>
                  </a:lnTo>
                  <a:lnTo>
                    <a:pt x="732" y="32"/>
                  </a:lnTo>
                  <a:lnTo>
                    <a:pt x="732" y="2"/>
                  </a:lnTo>
                  <a:lnTo>
                    <a:pt x="716" y="0"/>
                  </a:lnTo>
                  <a:lnTo>
                    <a:pt x="695" y="3"/>
                  </a:lnTo>
                  <a:lnTo>
                    <a:pt x="681" y="13"/>
                  </a:lnTo>
                  <a:lnTo>
                    <a:pt x="673" y="29"/>
                  </a:lnTo>
                  <a:lnTo>
                    <a:pt x="670" y="48"/>
                  </a:lnTo>
                  <a:lnTo>
                    <a:pt x="670" y="133"/>
                  </a:lnTo>
                  <a:lnTo>
                    <a:pt x="673" y="152"/>
                  </a:lnTo>
                  <a:lnTo>
                    <a:pt x="681" y="167"/>
                  </a:lnTo>
                  <a:lnTo>
                    <a:pt x="695" y="177"/>
                  </a:lnTo>
                  <a:lnTo>
                    <a:pt x="716" y="181"/>
                  </a:lnTo>
                  <a:lnTo>
                    <a:pt x="736" y="177"/>
                  </a:lnTo>
                  <a:lnTo>
                    <a:pt x="750" y="167"/>
                  </a:lnTo>
                  <a:lnTo>
                    <a:pt x="756" y="155"/>
                  </a:lnTo>
                  <a:lnTo>
                    <a:pt x="758" y="152"/>
                  </a:lnTo>
                  <a:lnTo>
                    <a:pt x="760" y="133"/>
                  </a:lnTo>
                  <a:lnTo>
                    <a:pt x="760" y="48"/>
                  </a:lnTo>
                  <a:close/>
                  <a:moveTo>
                    <a:pt x="865" y="2"/>
                  </a:moveTo>
                  <a:lnTo>
                    <a:pt x="840" y="2"/>
                  </a:lnTo>
                  <a:lnTo>
                    <a:pt x="840" y="104"/>
                  </a:lnTo>
                  <a:lnTo>
                    <a:pt x="829" y="69"/>
                  </a:lnTo>
                  <a:lnTo>
                    <a:pt x="808" y="2"/>
                  </a:lnTo>
                  <a:lnTo>
                    <a:pt x="780" y="2"/>
                  </a:lnTo>
                  <a:lnTo>
                    <a:pt x="780" y="179"/>
                  </a:lnTo>
                  <a:lnTo>
                    <a:pt x="805" y="179"/>
                  </a:lnTo>
                  <a:lnTo>
                    <a:pt x="805" y="69"/>
                  </a:lnTo>
                  <a:lnTo>
                    <a:pt x="840" y="179"/>
                  </a:lnTo>
                  <a:lnTo>
                    <a:pt x="865" y="179"/>
                  </a:lnTo>
                  <a:lnTo>
                    <a:pt x="865" y="104"/>
                  </a:lnTo>
                  <a:lnTo>
                    <a:pt x="865"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2" name="Picture 137"/>
            <p:cNvPicPr>
              <a:picLocks noChangeAspect="1" noChangeArrowheads="1"/>
            </p:cNvPicPr>
            <p:nvPr/>
          </p:nvPicPr>
          <p:blipFill>
            <a:blip r:embed="rId7"/>
            <a:srcRect/>
            <a:stretch>
              <a:fillRect/>
            </a:stretch>
          </p:blipFill>
          <p:spPr bwMode="auto">
            <a:xfrm>
              <a:off x="16633" y="739"/>
              <a:ext cx="473" cy="182"/>
            </a:xfrm>
            <a:prstGeom prst="rect">
              <a:avLst/>
            </a:prstGeom>
            <a:noFill/>
          </p:spPr>
        </p:pic>
        <p:pic>
          <p:nvPicPr>
            <p:cNvPr id="163" name="Picture 136"/>
            <p:cNvPicPr>
              <a:picLocks noChangeAspect="1" noChangeArrowheads="1"/>
            </p:cNvPicPr>
            <p:nvPr/>
          </p:nvPicPr>
          <p:blipFill>
            <a:blip r:embed="rId8"/>
            <a:srcRect/>
            <a:stretch>
              <a:fillRect/>
            </a:stretch>
          </p:blipFill>
          <p:spPr bwMode="auto">
            <a:xfrm>
              <a:off x="17164" y="742"/>
              <a:ext cx="504" cy="177"/>
            </a:xfrm>
            <a:prstGeom prst="rect">
              <a:avLst/>
            </a:prstGeom>
            <a:noFill/>
          </p:spPr>
        </p:pic>
      </p:grpSp>
      <p:grpSp>
        <p:nvGrpSpPr>
          <p:cNvPr id="1044" name="Group 132"/>
          <p:cNvGrpSpPr>
            <a:grpSpLocks/>
          </p:cNvGrpSpPr>
          <p:nvPr/>
        </p:nvGrpSpPr>
        <p:grpSpPr bwMode="auto">
          <a:xfrm>
            <a:off x="7391400" y="4876800"/>
            <a:ext cx="1373187" cy="1447800"/>
            <a:chOff x="16177" y="356"/>
            <a:chExt cx="2162" cy="2281"/>
          </a:xfrm>
        </p:grpSpPr>
        <p:pic>
          <p:nvPicPr>
            <p:cNvPr id="154" name="Picture 134"/>
            <p:cNvPicPr>
              <a:picLocks noChangeAspect="1" noChangeArrowheads="1"/>
            </p:cNvPicPr>
            <p:nvPr/>
          </p:nvPicPr>
          <p:blipFill>
            <a:blip r:embed="rId9"/>
            <a:srcRect/>
            <a:stretch>
              <a:fillRect/>
            </a:stretch>
          </p:blipFill>
          <p:spPr bwMode="auto">
            <a:xfrm>
              <a:off x="16177" y="356"/>
              <a:ext cx="2162" cy="2162"/>
            </a:xfrm>
            <a:prstGeom prst="rect">
              <a:avLst/>
            </a:prstGeom>
            <a:noFill/>
          </p:spPr>
        </p:pic>
        <p:sp>
          <p:nvSpPr>
            <p:cNvPr id="155" name="Rectangle 133"/>
            <p:cNvSpPr>
              <a:spLocks noChangeArrowheads="1"/>
            </p:cNvSpPr>
            <p:nvPr/>
          </p:nvSpPr>
          <p:spPr bwMode="auto">
            <a:xfrm>
              <a:off x="16177" y="2585"/>
              <a:ext cx="2162" cy="52"/>
            </a:xfrm>
            <a:prstGeom prst="rect">
              <a:avLst/>
            </a:prstGeom>
            <a:solidFill>
              <a:srgbClr val="18476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Nellanad</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26" name="Rectangle 2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Slide Number Placeholder 27"/>
          <p:cNvSpPr>
            <a:spLocks noGrp="1"/>
          </p:cNvSpPr>
          <p:nvPr>
            <p:ph type="sldNum" sz="quarter" idx="12"/>
          </p:nvPr>
        </p:nvSpPr>
        <p:spPr>
          <a:xfrm>
            <a:off x="6553200" y="6492875"/>
            <a:ext cx="2133600" cy="365125"/>
          </a:xfrm>
        </p:spPr>
        <p:txBody>
          <a:bodyPr/>
          <a:lstStyle/>
          <a:p>
            <a:fld id="{8D18AE97-595F-4912-898A-D92AFA227895}"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905001"/>
            <a:ext cx="7391400" cy="1600200"/>
          </a:xfrm>
        </p:spPr>
        <p:txBody>
          <a:bodyPr>
            <a:normAutofit/>
          </a:bodyPr>
          <a:lstStyle/>
          <a:p>
            <a:pPr>
              <a:spcBef>
                <a:spcPts val="0"/>
              </a:spcBef>
              <a:buNone/>
            </a:pPr>
            <a:r>
              <a:rPr lang="en-US" b="1" u="sng" dirty="0">
                <a:solidFill>
                  <a:srgbClr val="C00000"/>
                </a:solidFill>
              </a:rPr>
              <a:t>Programme II- </a:t>
            </a:r>
            <a:r>
              <a:rPr lang="en-US" b="1" dirty="0"/>
              <a:t>(Comprehensive Watershed </a:t>
            </a:r>
          </a:p>
          <a:p>
            <a:pPr>
              <a:spcBef>
                <a:spcPts val="0"/>
              </a:spcBef>
              <a:buNone/>
            </a:pPr>
            <a:r>
              <a:rPr lang="en-US" b="1" dirty="0"/>
              <a:t>Development)</a:t>
            </a:r>
            <a:endParaRPr lang="en-US" dirty="0"/>
          </a:p>
        </p:txBody>
      </p:sp>
      <p:grpSp>
        <p:nvGrpSpPr>
          <p:cNvPr id="2066" name="Group 116"/>
          <p:cNvGrpSpPr>
            <a:grpSpLocks/>
          </p:cNvGrpSpPr>
          <p:nvPr/>
        </p:nvGrpSpPr>
        <p:grpSpPr bwMode="auto">
          <a:xfrm>
            <a:off x="7543800" y="1600200"/>
            <a:ext cx="1373187" cy="1373187"/>
            <a:chOff x="15645" y="-338"/>
            <a:chExt cx="2162" cy="2162"/>
          </a:xfrm>
        </p:grpSpPr>
        <p:sp>
          <p:nvSpPr>
            <p:cNvPr id="4" name="Rectangle 131"/>
            <p:cNvSpPr>
              <a:spLocks noChangeArrowheads="1"/>
            </p:cNvSpPr>
            <p:nvPr/>
          </p:nvSpPr>
          <p:spPr bwMode="auto">
            <a:xfrm>
              <a:off x="15644" y="-339"/>
              <a:ext cx="2162" cy="2162"/>
            </a:xfrm>
            <a:prstGeom prst="rect">
              <a:avLst/>
            </a:prstGeom>
            <a:solidFill>
              <a:srgbClr val="E4233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30"/>
            <p:cNvSpPr>
              <a:spLocks/>
            </p:cNvSpPr>
            <p:nvPr/>
          </p:nvSpPr>
          <p:spPr bwMode="auto">
            <a:xfrm>
              <a:off x="15895" y="-156"/>
              <a:ext cx="126" cy="437"/>
            </a:xfrm>
            <a:custGeom>
              <a:avLst/>
              <a:gdLst>
                <a:gd name="T0" fmla="*/ 125 w 126"/>
                <a:gd name="T1" fmla="*/ -156 h 437"/>
                <a:gd name="T2" fmla="*/ 67 w 126"/>
                <a:gd name="T3" fmla="*/ -156 h 437"/>
                <a:gd name="T4" fmla="*/ 0 w 126"/>
                <a:gd name="T5" fmla="*/ -77 h 437"/>
                <a:gd name="T6" fmla="*/ 0 w 126"/>
                <a:gd name="T7" fmla="*/ 0 h 437"/>
                <a:gd name="T8" fmla="*/ 51 w 126"/>
                <a:gd name="T9" fmla="*/ -54 h 437"/>
                <a:gd name="T10" fmla="*/ 52 w 126"/>
                <a:gd name="T11" fmla="*/ -54 h 437"/>
                <a:gd name="T12" fmla="*/ 52 w 126"/>
                <a:gd name="T13" fmla="*/ 281 h 437"/>
                <a:gd name="T14" fmla="*/ 125 w 126"/>
                <a:gd name="T15" fmla="*/ 281 h 437"/>
                <a:gd name="T16" fmla="*/ 125 w 126"/>
                <a:gd name="T17" fmla="*/ -156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37">
                  <a:moveTo>
                    <a:pt x="125" y="0"/>
                  </a:moveTo>
                  <a:lnTo>
                    <a:pt x="67" y="0"/>
                  </a:lnTo>
                  <a:lnTo>
                    <a:pt x="0" y="79"/>
                  </a:lnTo>
                  <a:lnTo>
                    <a:pt x="0" y="156"/>
                  </a:lnTo>
                  <a:lnTo>
                    <a:pt x="51" y="102"/>
                  </a:lnTo>
                  <a:lnTo>
                    <a:pt x="52" y="102"/>
                  </a:lnTo>
                  <a:lnTo>
                    <a:pt x="52" y="437"/>
                  </a:lnTo>
                  <a:lnTo>
                    <a:pt x="125" y="437"/>
                  </a:lnTo>
                  <a:lnTo>
                    <a:pt x="12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129"/>
            <p:cNvPicPr>
              <a:picLocks noChangeAspect="1" noChangeArrowheads="1"/>
            </p:cNvPicPr>
            <p:nvPr/>
          </p:nvPicPr>
          <p:blipFill>
            <a:blip r:embed="rId2"/>
            <a:srcRect/>
            <a:stretch>
              <a:fillRect/>
            </a:stretch>
          </p:blipFill>
          <p:spPr bwMode="auto">
            <a:xfrm>
              <a:off x="17308" y="632"/>
              <a:ext cx="121" cy="121"/>
            </a:xfrm>
            <a:prstGeom prst="rect">
              <a:avLst/>
            </a:prstGeom>
            <a:noFill/>
          </p:spPr>
        </p:pic>
        <p:sp>
          <p:nvSpPr>
            <p:cNvPr id="7" name="AutoShape 128"/>
            <p:cNvSpPr>
              <a:spLocks/>
            </p:cNvSpPr>
            <p:nvPr/>
          </p:nvSpPr>
          <p:spPr bwMode="auto">
            <a:xfrm>
              <a:off x="17229" y="775"/>
              <a:ext cx="282" cy="566"/>
            </a:xfrm>
            <a:custGeom>
              <a:avLst/>
              <a:gdLst>
                <a:gd name="T0" fmla="*/ 216 w 282"/>
                <a:gd name="T1" fmla="*/ 1048 h 566"/>
                <a:gd name="T2" fmla="*/ 148 w 282"/>
                <a:gd name="T3" fmla="*/ 1048 h 566"/>
                <a:gd name="T4" fmla="*/ 150 w 282"/>
                <a:gd name="T5" fmla="*/ 1056 h 566"/>
                <a:gd name="T6" fmla="*/ 150 w 282"/>
                <a:gd name="T7" fmla="*/ 1307 h 566"/>
                <a:gd name="T8" fmla="*/ 152 w 282"/>
                <a:gd name="T9" fmla="*/ 1320 h 566"/>
                <a:gd name="T10" fmla="*/ 159 w 282"/>
                <a:gd name="T11" fmla="*/ 1331 h 566"/>
                <a:gd name="T12" fmla="*/ 170 w 282"/>
                <a:gd name="T13" fmla="*/ 1338 h 566"/>
                <a:gd name="T14" fmla="*/ 183 w 282"/>
                <a:gd name="T15" fmla="*/ 1340 h 566"/>
                <a:gd name="T16" fmla="*/ 195 w 282"/>
                <a:gd name="T17" fmla="*/ 1338 h 566"/>
                <a:gd name="T18" fmla="*/ 206 w 282"/>
                <a:gd name="T19" fmla="*/ 1331 h 566"/>
                <a:gd name="T20" fmla="*/ 213 w 282"/>
                <a:gd name="T21" fmla="*/ 1320 h 566"/>
                <a:gd name="T22" fmla="*/ 216 w 282"/>
                <a:gd name="T23" fmla="*/ 1307 h 566"/>
                <a:gd name="T24" fmla="*/ 216 w 282"/>
                <a:gd name="T25" fmla="*/ 1048 h 566"/>
                <a:gd name="T26" fmla="*/ 281 w 282"/>
                <a:gd name="T27" fmla="*/ 867 h 566"/>
                <a:gd name="T28" fmla="*/ 64 w 282"/>
                <a:gd name="T29" fmla="*/ 867 h 566"/>
                <a:gd name="T30" fmla="*/ 66 w 282"/>
                <a:gd name="T31" fmla="*/ 874 h 566"/>
                <a:gd name="T32" fmla="*/ 66 w 282"/>
                <a:gd name="T33" fmla="*/ 1305 h 566"/>
                <a:gd name="T34" fmla="*/ 68 w 282"/>
                <a:gd name="T35" fmla="*/ 1317 h 566"/>
                <a:gd name="T36" fmla="*/ 76 w 282"/>
                <a:gd name="T37" fmla="*/ 1328 h 566"/>
                <a:gd name="T38" fmla="*/ 86 w 282"/>
                <a:gd name="T39" fmla="*/ 1335 h 566"/>
                <a:gd name="T40" fmla="*/ 99 w 282"/>
                <a:gd name="T41" fmla="*/ 1337 h 566"/>
                <a:gd name="T42" fmla="*/ 112 w 282"/>
                <a:gd name="T43" fmla="*/ 1335 h 566"/>
                <a:gd name="T44" fmla="*/ 122 w 282"/>
                <a:gd name="T45" fmla="*/ 1328 h 566"/>
                <a:gd name="T46" fmla="*/ 129 w 282"/>
                <a:gd name="T47" fmla="*/ 1317 h 566"/>
                <a:gd name="T48" fmla="*/ 132 w 282"/>
                <a:gd name="T49" fmla="*/ 1305 h 566"/>
                <a:gd name="T50" fmla="*/ 132 w 282"/>
                <a:gd name="T51" fmla="*/ 1048 h 566"/>
                <a:gd name="T52" fmla="*/ 216 w 282"/>
                <a:gd name="T53" fmla="*/ 1048 h 566"/>
                <a:gd name="T54" fmla="*/ 216 w 282"/>
                <a:gd name="T55" fmla="*/ 880 h 566"/>
                <a:gd name="T56" fmla="*/ 217 w 282"/>
                <a:gd name="T57" fmla="*/ 876 h 566"/>
                <a:gd name="T58" fmla="*/ 217 w 282"/>
                <a:gd name="T59" fmla="*/ 868 h 566"/>
                <a:gd name="T60" fmla="*/ 281 w 282"/>
                <a:gd name="T61" fmla="*/ 868 h 566"/>
                <a:gd name="T62" fmla="*/ 281 w 282"/>
                <a:gd name="T63" fmla="*/ 867 h 566"/>
                <a:gd name="T64" fmla="*/ 281 w 282"/>
                <a:gd name="T65" fmla="*/ 868 h 566"/>
                <a:gd name="T66" fmla="*/ 235 w 282"/>
                <a:gd name="T67" fmla="*/ 868 h 566"/>
                <a:gd name="T68" fmla="*/ 237 w 282"/>
                <a:gd name="T69" fmla="*/ 874 h 566"/>
                <a:gd name="T70" fmla="*/ 237 w 282"/>
                <a:gd name="T71" fmla="*/ 1035 h 566"/>
                <a:gd name="T72" fmla="*/ 246 w 282"/>
                <a:gd name="T73" fmla="*/ 1045 h 566"/>
                <a:gd name="T74" fmla="*/ 271 w 282"/>
                <a:gd name="T75" fmla="*/ 1045 h 566"/>
                <a:gd name="T76" fmla="*/ 281 w 282"/>
                <a:gd name="T77" fmla="*/ 1036 h 566"/>
                <a:gd name="T78" fmla="*/ 281 w 282"/>
                <a:gd name="T79" fmla="*/ 868 h 566"/>
                <a:gd name="T80" fmla="*/ 208 w 282"/>
                <a:gd name="T81" fmla="*/ 775 h 566"/>
                <a:gd name="T82" fmla="*/ 72 w 282"/>
                <a:gd name="T83" fmla="*/ 775 h 566"/>
                <a:gd name="T84" fmla="*/ 43 w 282"/>
                <a:gd name="T85" fmla="*/ 783 h 566"/>
                <a:gd name="T86" fmla="*/ 20 w 282"/>
                <a:gd name="T87" fmla="*/ 801 h 566"/>
                <a:gd name="T88" fmla="*/ 5 w 282"/>
                <a:gd name="T89" fmla="*/ 825 h 566"/>
                <a:gd name="T90" fmla="*/ 0 w 282"/>
                <a:gd name="T91" fmla="*/ 855 h 566"/>
                <a:gd name="T92" fmla="*/ 0 w 282"/>
                <a:gd name="T93" fmla="*/ 1033 h 566"/>
                <a:gd name="T94" fmla="*/ 9 w 282"/>
                <a:gd name="T95" fmla="*/ 1044 h 566"/>
                <a:gd name="T96" fmla="*/ 34 w 282"/>
                <a:gd name="T97" fmla="*/ 1044 h 566"/>
                <a:gd name="T98" fmla="*/ 45 w 282"/>
                <a:gd name="T99" fmla="*/ 1035 h 566"/>
                <a:gd name="T100" fmla="*/ 45 w 282"/>
                <a:gd name="T101" fmla="*/ 874 h 566"/>
                <a:gd name="T102" fmla="*/ 46 w 282"/>
                <a:gd name="T103" fmla="*/ 867 h 566"/>
                <a:gd name="T104" fmla="*/ 281 w 282"/>
                <a:gd name="T105" fmla="*/ 867 h 566"/>
                <a:gd name="T106" fmla="*/ 281 w 282"/>
                <a:gd name="T107" fmla="*/ 856 h 566"/>
                <a:gd name="T108" fmla="*/ 276 w 282"/>
                <a:gd name="T109" fmla="*/ 826 h 566"/>
                <a:gd name="T110" fmla="*/ 261 w 282"/>
                <a:gd name="T111" fmla="*/ 802 h 566"/>
                <a:gd name="T112" fmla="*/ 238 w 282"/>
                <a:gd name="T113" fmla="*/ 784 h 566"/>
                <a:gd name="T114" fmla="*/ 209 w 282"/>
                <a:gd name="T115" fmla="*/ 777 h 566"/>
                <a:gd name="T116" fmla="*/ 208 w 282"/>
                <a:gd name="T117" fmla="*/ 775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6" y="273"/>
                  </a:moveTo>
                  <a:lnTo>
                    <a:pt x="148" y="273"/>
                  </a:lnTo>
                  <a:lnTo>
                    <a:pt x="150" y="281"/>
                  </a:lnTo>
                  <a:lnTo>
                    <a:pt x="150" y="532"/>
                  </a:lnTo>
                  <a:lnTo>
                    <a:pt x="152" y="545"/>
                  </a:lnTo>
                  <a:lnTo>
                    <a:pt x="159" y="556"/>
                  </a:lnTo>
                  <a:lnTo>
                    <a:pt x="170" y="563"/>
                  </a:lnTo>
                  <a:lnTo>
                    <a:pt x="183" y="565"/>
                  </a:lnTo>
                  <a:lnTo>
                    <a:pt x="195" y="563"/>
                  </a:lnTo>
                  <a:lnTo>
                    <a:pt x="206" y="556"/>
                  </a:lnTo>
                  <a:lnTo>
                    <a:pt x="213" y="545"/>
                  </a:lnTo>
                  <a:lnTo>
                    <a:pt x="216" y="532"/>
                  </a:lnTo>
                  <a:lnTo>
                    <a:pt x="216" y="273"/>
                  </a:lnTo>
                  <a:close/>
                  <a:moveTo>
                    <a:pt x="281" y="92"/>
                  </a:moveTo>
                  <a:lnTo>
                    <a:pt x="64" y="92"/>
                  </a:lnTo>
                  <a:lnTo>
                    <a:pt x="66" y="99"/>
                  </a:lnTo>
                  <a:lnTo>
                    <a:pt x="66" y="530"/>
                  </a:lnTo>
                  <a:lnTo>
                    <a:pt x="68" y="542"/>
                  </a:lnTo>
                  <a:lnTo>
                    <a:pt x="76" y="553"/>
                  </a:lnTo>
                  <a:lnTo>
                    <a:pt x="86" y="560"/>
                  </a:lnTo>
                  <a:lnTo>
                    <a:pt x="99" y="562"/>
                  </a:lnTo>
                  <a:lnTo>
                    <a:pt x="112" y="560"/>
                  </a:lnTo>
                  <a:lnTo>
                    <a:pt x="122" y="553"/>
                  </a:lnTo>
                  <a:lnTo>
                    <a:pt x="129" y="542"/>
                  </a:lnTo>
                  <a:lnTo>
                    <a:pt x="132" y="530"/>
                  </a:lnTo>
                  <a:lnTo>
                    <a:pt x="132" y="273"/>
                  </a:lnTo>
                  <a:lnTo>
                    <a:pt x="216" y="273"/>
                  </a:lnTo>
                  <a:lnTo>
                    <a:pt x="216" y="105"/>
                  </a:lnTo>
                  <a:lnTo>
                    <a:pt x="217" y="101"/>
                  </a:lnTo>
                  <a:lnTo>
                    <a:pt x="217" y="93"/>
                  </a:lnTo>
                  <a:lnTo>
                    <a:pt x="281" y="93"/>
                  </a:lnTo>
                  <a:lnTo>
                    <a:pt x="281" y="92"/>
                  </a:lnTo>
                  <a:close/>
                  <a:moveTo>
                    <a:pt x="281" y="93"/>
                  </a:moveTo>
                  <a:lnTo>
                    <a:pt x="235" y="93"/>
                  </a:lnTo>
                  <a:lnTo>
                    <a:pt x="237" y="99"/>
                  </a:lnTo>
                  <a:lnTo>
                    <a:pt x="237" y="260"/>
                  </a:lnTo>
                  <a:lnTo>
                    <a:pt x="246" y="270"/>
                  </a:lnTo>
                  <a:lnTo>
                    <a:pt x="271" y="270"/>
                  </a:lnTo>
                  <a:lnTo>
                    <a:pt x="281" y="261"/>
                  </a:lnTo>
                  <a:lnTo>
                    <a:pt x="281" y="93"/>
                  </a:lnTo>
                  <a:close/>
                  <a:moveTo>
                    <a:pt x="208" y="0"/>
                  </a:moveTo>
                  <a:lnTo>
                    <a:pt x="72" y="0"/>
                  </a:lnTo>
                  <a:lnTo>
                    <a:pt x="43" y="8"/>
                  </a:lnTo>
                  <a:lnTo>
                    <a:pt x="20" y="26"/>
                  </a:lnTo>
                  <a:lnTo>
                    <a:pt x="5" y="50"/>
                  </a:lnTo>
                  <a:lnTo>
                    <a:pt x="0" y="80"/>
                  </a:lnTo>
                  <a:lnTo>
                    <a:pt x="0" y="258"/>
                  </a:lnTo>
                  <a:lnTo>
                    <a:pt x="9" y="269"/>
                  </a:lnTo>
                  <a:lnTo>
                    <a:pt x="34" y="269"/>
                  </a:lnTo>
                  <a:lnTo>
                    <a:pt x="45" y="260"/>
                  </a:lnTo>
                  <a:lnTo>
                    <a:pt x="45" y="99"/>
                  </a:lnTo>
                  <a:lnTo>
                    <a:pt x="46" y="92"/>
                  </a:lnTo>
                  <a:lnTo>
                    <a:pt x="281" y="92"/>
                  </a:lnTo>
                  <a:lnTo>
                    <a:pt x="281" y="81"/>
                  </a:lnTo>
                  <a:lnTo>
                    <a:pt x="276" y="51"/>
                  </a:lnTo>
                  <a:lnTo>
                    <a:pt x="261" y="27"/>
                  </a:lnTo>
                  <a:lnTo>
                    <a:pt x="238" y="9"/>
                  </a:lnTo>
                  <a:lnTo>
                    <a:pt x="209" y="2"/>
                  </a:lnTo>
                  <a:lnTo>
                    <a:pt x="20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 name="Picture 127"/>
            <p:cNvPicPr>
              <a:picLocks noChangeAspect="1" noChangeArrowheads="1"/>
            </p:cNvPicPr>
            <p:nvPr/>
          </p:nvPicPr>
          <p:blipFill>
            <a:blip r:embed="rId3"/>
            <a:srcRect/>
            <a:stretch>
              <a:fillRect/>
            </a:stretch>
          </p:blipFill>
          <p:spPr bwMode="auto">
            <a:xfrm>
              <a:off x="16840" y="667"/>
              <a:ext cx="114" cy="114"/>
            </a:xfrm>
            <a:prstGeom prst="rect">
              <a:avLst/>
            </a:prstGeom>
            <a:noFill/>
          </p:spPr>
        </p:pic>
        <p:sp>
          <p:nvSpPr>
            <p:cNvPr id="9" name="AutoShape 126"/>
            <p:cNvSpPr>
              <a:spLocks/>
            </p:cNvSpPr>
            <p:nvPr/>
          </p:nvSpPr>
          <p:spPr bwMode="auto">
            <a:xfrm>
              <a:off x="16731" y="808"/>
              <a:ext cx="331" cy="531"/>
            </a:xfrm>
            <a:custGeom>
              <a:avLst/>
              <a:gdLst>
                <a:gd name="T0" fmla="*/ 98 w 331"/>
                <a:gd name="T1" fmla="*/ 1137 h 531"/>
                <a:gd name="T2" fmla="*/ 101 w 331"/>
                <a:gd name="T3" fmla="*/ 1321 h 531"/>
                <a:gd name="T4" fmla="*/ 117 w 331"/>
                <a:gd name="T5" fmla="*/ 1337 h 531"/>
                <a:gd name="T6" fmla="*/ 140 w 331"/>
                <a:gd name="T7" fmla="*/ 1337 h 531"/>
                <a:gd name="T8" fmla="*/ 156 w 331"/>
                <a:gd name="T9" fmla="*/ 1321 h 531"/>
                <a:gd name="T10" fmla="*/ 158 w 331"/>
                <a:gd name="T11" fmla="*/ 1137 h 531"/>
                <a:gd name="T12" fmla="*/ 177 w 331"/>
                <a:gd name="T13" fmla="*/ 1137 h 531"/>
                <a:gd name="T14" fmla="*/ 179 w 331"/>
                <a:gd name="T15" fmla="*/ 1321 h 531"/>
                <a:gd name="T16" fmla="*/ 195 w 331"/>
                <a:gd name="T17" fmla="*/ 1337 h 531"/>
                <a:gd name="T18" fmla="*/ 218 w 331"/>
                <a:gd name="T19" fmla="*/ 1337 h 531"/>
                <a:gd name="T20" fmla="*/ 234 w 331"/>
                <a:gd name="T21" fmla="*/ 1321 h 531"/>
                <a:gd name="T22" fmla="*/ 236 w 331"/>
                <a:gd name="T23" fmla="*/ 1137 h 531"/>
                <a:gd name="T24" fmla="*/ 91 w 331"/>
                <a:gd name="T25" fmla="*/ 882 h 531"/>
                <a:gd name="T26" fmla="*/ 106 w 331"/>
                <a:gd name="T27" fmla="*/ 886 h 531"/>
                <a:gd name="T28" fmla="*/ 37 w 331"/>
                <a:gd name="T29" fmla="*/ 1137 h 531"/>
                <a:gd name="T30" fmla="*/ 232 w 331"/>
                <a:gd name="T31" fmla="*/ 897 h 531"/>
                <a:gd name="T32" fmla="*/ 236 w 331"/>
                <a:gd name="T33" fmla="*/ 884 h 531"/>
                <a:gd name="T34" fmla="*/ 292 w 331"/>
                <a:gd name="T35" fmla="*/ 883 h 531"/>
                <a:gd name="T36" fmla="*/ 292 w 331"/>
                <a:gd name="T37" fmla="*/ 883 h 531"/>
                <a:gd name="T38" fmla="*/ 245 w 331"/>
                <a:gd name="T39" fmla="*/ 892 h 531"/>
                <a:gd name="T40" fmla="*/ 288 w 331"/>
                <a:gd name="T41" fmla="*/ 1035 h 531"/>
                <a:gd name="T42" fmla="*/ 300 w 331"/>
                <a:gd name="T43" fmla="*/ 1044 h 531"/>
                <a:gd name="T44" fmla="*/ 327 w 331"/>
                <a:gd name="T45" fmla="*/ 1032 h 531"/>
                <a:gd name="T46" fmla="*/ 330 w 331"/>
                <a:gd name="T47" fmla="*/ 1011 h 531"/>
                <a:gd name="T48" fmla="*/ 292 w 331"/>
                <a:gd name="T49" fmla="*/ 883 h 531"/>
                <a:gd name="T50" fmla="*/ 109 w 331"/>
                <a:gd name="T51" fmla="*/ 808 h 531"/>
                <a:gd name="T52" fmla="*/ 65 w 331"/>
                <a:gd name="T53" fmla="*/ 831 h 531"/>
                <a:gd name="T54" fmla="*/ 52 w 331"/>
                <a:gd name="T55" fmla="*/ 853 h 531"/>
                <a:gd name="T56" fmla="*/ 0 w 331"/>
                <a:gd name="T57" fmla="*/ 1023 h 531"/>
                <a:gd name="T58" fmla="*/ 7 w 331"/>
                <a:gd name="T59" fmla="*/ 1037 h 531"/>
                <a:gd name="T60" fmla="*/ 36 w 331"/>
                <a:gd name="T61" fmla="*/ 1041 h 531"/>
                <a:gd name="T62" fmla="*/ 50 w 331"/>
                <a:gd name="T63" fmla="*/ 1024 h 531"/>
                <a:gd name="T64" fmla="*/ 89 w 331"/>
                <a:gd name="T65" fmla="*/ 892 h 531"/>
                <a:gd name="T66" fmla="*/ 291 w 331"/>
                <a:gd name="T67" fmla="*/ 882 h 531"/>
                <a:gd name="T68" fmla="*/ 272 w 331"/>
                <a:gd name="T69" fmla="*/ 827 h 531"/>
                <a:gd name="T70" fmla="*/ 251 w 331"/>
                <a:gd name="T71" fmla="*/ 809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9"/>
                  </a:moveTo>
                  <a:lnTo>
                    <a:pt x="98" y="329"/>
                  </a:lnTo>
                  <a:lnTo>
                    <a:pt x="98" y="501"/>
                  </a:lnTo>
                  <a:lnTo>
                    <a:pt x="101" y="513"/>
                  </a:lnTo>
                  <a:lnTo>
                    <a:pt x="107" y="522"/>
                  </a:lnTo>
                  <a:lnTo>
                    <a:pt x="117" y="529"/>
                  </a:lnTo>
                  <a:lnTo>
                    <a:pt x="128" y="531"/>
                  </a:lnTo>
                  <a:lnTo>
                    <a:pt x="140" y="529"/>
                  </a:lnTo>
                  <a:lnTo>
                    <a:pt x="150" y="522"/>
                  </a:lnTo>
                  <a:lnTo>
                    <a:pt x="156" y="513"/>
                  </a:lnTo>
                  <a:lnTo>
                    <a:pt x="158" y="501"/>
                  </a:lnTo>
                  <a:lnTo>
                    <a:pt x="158" y="329"/>
                  </a:lnTo>
                  <a:close/>
                  <a:moveTo>
                    <a:pt x="236" y="329"/>
                  </a:moveTo>
                  <a:lnTo>
                    <a:pt x="177" y="329"/>
                  </a:lnTo>
                  <a:lnTo>
                    <a:pt x="177" y="501"/>
                  </a:lnTo>
                  <a:lnTo>
                    <a:pt x="179" y="513"/>
                  </a:lnTo>
                  <a:lnTo>
                    <a:pt x="185" y="522"/>
                  </a:lnTo>
                  <a:lnTo>
                    <a:pt x="195" y="529"/>
                  </a:lnTo>
                  <a:lnTo>
                    <a:pt x="207" y="531"/>
                  </a:lnTo>
                  <a:lnTo>
                    <a:pt x="218" y="529"/>
                  </a:lnTo>
                  <a:lnTo>
                    <a:pt x="227" y="522"/>
                  </a:lnTo>
                  <a:lnTo>
                    <a:pt x="234" y="513"/>
                  </a:lnTo>
                  <a:lnTo>
                    <a:pt x="236" y="501"/>
                  </a:lnTo>
                  <a:lnTo>
                    <a:pt x="236" y="329"/>
                  </a:lnTo>
                  <a:close/>
                  <a:moveTo>
                    <a:pt x="291" y="74"/>
                  </a:moveTo>
                  <a:lnTo>
                    <a:pt x="91" y="74"/>
                  </a:lnTo>
                  <a:lnTo>
                    <a:pt x="98" y="76"/>
                  </a:lnTo>
                  <a:lnTo>
                    <a:pt x="106" y="78"/>
                  </a:lnTo>
                  <a:lnTo>
                    <a:pt x="103" y="89"/>
                  </a:lnTo>
                  <a:lnTo>
                    <a:pt x="37" y="329"/>
                  </a:lnTo>
                  <a:lnTo>
                    <a:pt x="298" y="329"/>
                  </a:lnTo>
                  <a:lnTo>
                    <a:pt x="232" y="89"/>
                  </a:lnTo>
                  <a:lnTo>
                    <a:pt x="229" y="78"/>
                  </a:lnTo>
                  <a:lnTo>
                    <a:pt x="236" y="76"/>
                  </a:lnTo>
                  <a:lnTo>
                    <a:pt x="244" y="75"/>
                  </a:lnTo>
                  <a:lnTo>
                    <a:pt x="292" y="75"/>
                  </a:lnTo>
                  <a:lnTo>
                    <a:pt x="291" y="74"/>
                  </a:lnTo>
                  <a:close/>
                  <a:moveTo>
                    <a:pt x="292" y="75"/>
                  </a:moveTo>
                  <a:lnTo>
                    <a:pt x="244" y="75"/>
                  </a:lnTo>
                  <a:lnTo>
                    <a:pt x="245" y="84"/>
                  </a:lnTo>
                  <a:lnTo>
                    <a:pt x="283" y="211"/>
                  </a:lnTo>
                  <a:lnTo>
                    <a:pt x="288" y="227"/>
                  </a:lnTo>
                  <a:lnTo>
                    <a:pt x="292" y="234"/>
                  </a:lnTo>
                  <a:lnTo>
                    <a:pt x="300" y="236"/>
                  </a:lnTo>
                  <a:lnTo>
                    <a:pt x="314" y="233"/>
                  </a:lnTo>
                  <a:lnTo>
                    <a:pt x="327" y="224"/>
                  </a:lnTo>
                  <a:lnTo>
                    <a:pt x="331" y="213"/>
                  </a:lnTo>
                  <a:lnTo>
                    <a:pt x="330" y="203"/>
                  </a:lnTo>
                  <a:lnTo>
                    <a:pt x="329" y="198"/>
                  </a:lnTo>
                  <a:lnTo>
                    <a:pt x="292" y="75"/>
                  </a:lnTo>
                  <a:close/>
                  <a:moveTo>
                    <a:pt x="229" y="0"/>
                  </a:moveTo>
                  <a:lnTo>
                    <a:pt x="109" y="0"/>
                  </a:lnTo>
                  <a:lnTo>
                    <a:pt x="83" y="7"/>
                  </a:lnTo>
                  <a:lnTo>
                    <a:pt x="65" y="23"/>
                  </a:lnTo>
                  <a:lnTo>
                    <a:pt x="55" y="38"/>
                  </a:lnTo>
                  <a:lnTo>
                    <a:pt x="52" y="45"/>
                  </a:lnTo>
                  <a:lnTo>
                    <a:pt x="5" y="198"/>
                  </a:lnTo>
                  <a:lnTo>
                    <a:pt x="0" y="215"/>
                  </a:lnTo>
                  <a:lnTo>
                    <a:pt x="0" y="224"/>
                  </a:lnTo>
                  <a:lnTo>
                    <a:pt x="7" y="229"/>
                  </a:lnTo>
                  <a:lnTo>
                    <a:pt x="21" y="233"/>
                  </a:lnTo>
                  <a:lnTo>
                    <a:pt x="36" y="233"/>
                  </a:lnTo>
                  <a:lnTo>
                    <a:pt x="45" y="225"/>
                  </a:lnTo>
                  <a:lnTo>
                    <a:pt x="50" y="216"/>
                  </a:lnTo>
                  <a:lnTo>
                    <a:pt x="52" y="211"/>
                  </a:lnTo>
                  <a:lnTo>
                    <a:pt x="89" y="84"/>
                  </a:lnTo>
                  <a:lnTo>
                    <a:pt x="91" y="74"/>
                  </a:lnTo>
                  <a:lnTo>
                    <a:pt x="291" y="74"/>
                  </a:lnTo>
                  <a:lnTo>
                    <a:pt x="283" y="45"/>
                  </a:lnTo>
                  <a:lnTo>
                    <a:pt x="272" y="19"/>
                  </a:lnTo>
                  <a:lnTo>
                    <a:pt x="263" y="6"/>
                  </a:lnTo>
                  <a:lnTo>
                    <a:pt x="251" y="1"/>
                  </a:lnTo>
                  <a:lnTo>
                    <a:pt x="22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125"/>
            <p:cNvPicPr>
              <a:picLocks noChangeAspect="1" noChangeArrowheads="1"/>
            </p:cNvPicPr>
            <p:nvPr/>
          </p:nvPicPr>
          <p:blipFill>
            <a:blip r:embed="rId4"/>
            <a:srcRect/>
            <a:stretch>
              <a:fillRect/>
            </a:stretch>
          </p:blipFill>
          <p:spPr bwMode="auto">
            <a:xfrm>
              <a:off x="16501" y="667"/>
              <a:ext cx="114" cy="114"/>
            </a:xfrm>
            <a:prstGeom prst="rect">
              <a:avLst/>
            </a:prstGeom>
            <a:noFill/>
          </p:spPr>
        </p:pic>
        <p:sp>
          <p:nvSpPr>
            <p:cNvPr id="11" name="AutoShape 124"/>
            <p:cNvSpPr>
              <a:spLocks/>
            </p:cNvSpPr>
            <p:nvPr/>
          </p:nvSpPr>
          <p:spPr bwMode="auto">
            <a:xfrm>
              <a:off x="16392" y="808"/>
              <a:ext cx="331" cy="531"/>
            </a:xfrm>
            <a:custGeom>
              <a:avLst/>
              <a:gdLst>
                <a:gd name="T0" fmla="*/ 97 w 331"/>
                <a:gd name="T1" fmla="*/ 1137 h 531"/>
                <a:gd name="T2" fmla="*/ 100 w 331"/>
                <a:gd name="T3" fmla="*/ 1321 h 531"/>
                <a:gd name="T4" fmla="*/ 116 w 331"/>
                <a:gd name="T5" fmla="*/ 1337 h 531"/>
                <a:gd name="T6" fmla="*/ 139 w 331"/>
                <a:gd name="T7" fmla="*/ 1337 h 531"/>
                <a:gd name="T8" fmla="*/ 155 w 331"/>
                <a:gd name="T9" fmla="*/ 1321 h 531"/>
                <a:gd name="T10" fmla="*/ 157 w 331"/>
                <a:gd name="T11" fmla="*/ 1137 h 531"/>
                <a:gd name="T12" fmla="*/ 176 w 331"/>
                <a:gd name="T13" fmla="*/ 1137 h 531"/>
                <a:gd name="T14" fmla="*/ 178 w 331"/>
                <a:gd name="T15" fmla="*/ 1321 h 531"/>
                <a:gd name="T16" fmla="*/ 194 w 331"/>
                <a:gd name="T17" fmla="*/ 1337 h 531"/>
                <a:gd name="T18" fmla="*/ 217 w 331"/>
                <a:gd name="T19" fmla="*/ 1337 h 531"/>
                <a:gd name="T20" fmla="*/ 233 w 331"/>
                <a:gd name="T21" fmla="*/ 1321 h 531"/>
                <a:gd name="T22" fmla="*/ 236 w 331"/>
                <a:gd name="T23" fmla="*/ 1137 h 531"/>
                <a:gd name="T24" fmla="*/ 90 w 331"/>
                <a:gd name="T25" fmla="*/ 882 h 531"/>
                <a:gd name="T26" fmla="*/ 105 w 331"/>
                <a:gd name="T27" fmla="*/ 886 h 531"/>
                <a:gd name="T28" fmla="*/ 36 w 331"/>
                <a:gd name="T29" fmla="*/ 1137 h 531"/>
                <a:gd name="T30" fmla="*/ 231 w 331"/>
                <a:gd name="T31" fmla="*/ 897 h 531"/>
                <a:gd name="T32" fmla="*/ 236 w 331"/>
                <a:gd name="T33" fmla="*/ 884 h 531"/>
                <a:gd name="T34" fmla="*/ 291 w 331"/>
                <a:gd name="T35" fmla="*/ 883 h 531"/>
                <a:gd name="T36" fmla="*/ 291 w 331"/>
                <a:gd name="T37" fmla="*/ 883 h 531"/>
                <a:gd name="T38" fmla="*/ 245 w 331"/>
                <a:gd name="T39" fmla="*/ 892 h 531"/>
                <a:gd name="T40" fmla="*/ 287 w 331"/>
                <a:gd name="T41" fmla="*/ 1035 h 531"/>
                <a:gd name="T42" fmla="*/ 299 w 331"/>
                <a:gd name="T43" fmla="*/ 1044 h 531"/>
                <a:gd name="T44" fmla="*/ 326 w 331"/>
                <a:gd name="T45" fmla="*/ 1032 h 531"/>
                <a:gd name="T46" fmla="*/ 330 w 331"/>
                <a:gd name="T47" fmla="*/ 1011 h 531"/>
                <a:gd name="T48" fmla="*/ 291 w 331"/>
                <a:gd name="T49" fmla="*/ 883 h 531"/>
                <a:gd name="T50" fmla="*/ 108 w 331"/>
                <a:gd name="T51" fmla="*/ 808 h 531"/>
                <a:gd name="T52" fmla="*/ 64 w 331"/>
                <a:gd name="T53" fmla="*/ 831 h 531"/>
                <a:gd name="T54" fmla="*/ 51 w 331"/>
                <a:gd name="T55" fmla="*/ 853 h 531"/>
                <a:gd name="T56" fmla="*/ 0 w 331"/>
                <a:gd name="T57" fmla="*/ 1023 h 531"/>
                <a:gd name="T58" fmla="*/ 6 w 331"/>
                <a:gd name="T59" fmla="*/ 1037 h 531"/>
                <a:gd name="T60" fmla="*/ 35 w 331"/>
                <a:gd name="T61" fmla="*/ 1041 h 531"/>
                <a:gd name="T62" fmla="*/ 49 w 331"/>
                <a:gd name="T63" fmla="*/ 1024 h 531"/>
                <a:gd name="T64" fmla="*/ 89 w 331"/>
                <a:gd name="T65" fmla="*/ 892 h 531"/>
                <a:gd name="T66" fmla="*/ 291 w 331"/>
                <a:gd name="T67" fmla="*/ 882 h 531"/>
                <a:gd name="T68" fmla="*/ 272 w 331"/>
                <a:gd name="T69" fmla="*/ 827 h 531"/>
                <a:gd name="T70" fmla="*/ 250 w 331"/>
                <a:gd name="T71" fmla="*/ 809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7" y="329"/>
                  </a:moveTo>
                  <a:lnTo>
                    <a:pt x="97" y="329"/>
                  </a:lnTo>
                  <a:lnTo>
                    <a:pt x="97" y="501"/>
                  </a:lnTo>
                  <a:lnTo>
                    <a:pt x="100" y="513"/>
                  </a:lnTo>
                  <a:lnTo>
                    <a:pt x="106" y="522"/>
                  </a:lnTo>
                  <a:lnTo>
                    <a:pt x="116" y="529"/>
                  </a:lnTo>
                  <a:lnTo>
                    <a:pt x="127" y="531"/>
                  </a:lnTo>
                  <a:lnTo>
                    <a:pt x="139" y="529"/>
                  </a:lnTo>
                  <a:lnTo>
                    <a:pt x="149" y="522"/>
                  </a:lnTo>
                  <a:lnTo>
                    <a:pt x="155" y="513"/>
                  </a:lnTo>
                  <a:lnTo>
                    <a:pt x="157" y="501"/>
                  </a:lnTo>
                  <a:lnTo>
                    <a:pt x="157" y="329"/>
                  </a:lnTo>
                  <a:close/>
                  <a:moveTo>
                    <a:pt x="236" y="329"/>
                  </a:moveTo>
                  <a:lnTo>
                    <a:pt x="176" y="329"/>
                  </a:lnTo>
                  <a:lnTo>
                    <a:pt x="176" y="501"/>
                  </a:lnTo>
                  <a:lnTo>
                    <a:pt x="178" y="513"/>
                  </a:lnTo>
                  <a:lnTo>
                    <a:pt x="184" y="522"/>
                  </a:lnTo>
                  <a:lnTo>
                    <a:pt x="194" y="529"/>
                  </a:lnTo>
                  <a:lnTo>
                    <a:pt x="206" y="531"/>
                  </a:lnTo>
                  <a:lnTo>
                    <a:pt x="217" y="529"/>
                  </a:lnTo>
                  <a:lnTo>
                    <a:pt x="227" y="522"/>
                  </a:lnTo>
                  <a:lnTo>
                    <a:pt x="233" y="513"/>
                  </a:lnTo>
                  <a:lnTo>
                    <a:pt x="236" y="501"/>
                  </a:lnTo>
                  <a:lnTo>
                    <a:pt x="236" y="329"/>
                  </a:lnTo>
                  <a:close/>
                  <a:moveTo>
                    <a:pt x="291" y="74"/>
                  </a:moveTo>
                  <a:lnTo>
                    <a:pt x="90" y="74"/>
                  </a:lnTo>
                  <a:lnTo>
                    <a:pt x="97" y="76"/>
                  </a:lnTo>
                  <a:lnTo>
                    <a:pt x="105" y="78"/>
                  </a:lnTo>
                  <a:lnTo>
                    <a:pt x="102" y="89"/>
                  </a:lnTo>
                  <a:lnTo>
                    <a:pt x="36" y="329"/>
                  </a:lnTo>
                  <a:lnTo>
                    <a:pt x="297" y="329"/>
                  </a:lnTo>
                  <a:lnTo>
                    <a:pt x="231" y="89"/>
                  </a:lnTo>
                  <a:lnTo>
                    <a:pt x="228" y="78"/>
                  </a:lnTo>
                  <a:lnTo>
                    <a:pt x="236" y="76"/>
                  </a:lnTo>
                  <a:lnTo>
                    <a:pt x="243" y="75"/>
                  </a:lnTo>
                  <a:lnTo>
                    <a:pt x="291" y="75"/>
                  </a:lnTo>
                  <a:lnTo>
                    <a:pt x="291" y="74"/>
                  </a:lnTo>
                  <a:close/>
                  <a:moveTo>
                    <a:pt x="291" y="75"/>
                  </a:moveTo>
                  <a:lnTo>
                    <a:pt x="243" y="75"/>
                  </a:lnTo>
                  <a:lnTo>
                    <a:pt x="245" y="84"/>
                  </a:lnTo>
                  <a:lnTo>
                    <a:pt x="282" y="211"/>
                  </a:lnTo>
                  <a:lnTo>
                    <a:pt x="287" y="227"/>
                  </a:lnTo>
                  <a:lnTo>
                    <a:pt x="292" y="234"/>
                  </a:lnTo>
                  <a:lnTo>
                    <a:pt x="299" y="236"/>
                  </a:lnTo>
                  <a:lnTo>
                    <a:pt x="313" y="233"/>
                  </a:lnTo>
                  <a:lnTo>
                    <a:pt x="326" y="224"/>
                  </a:lnTo>
                  <a:lnTo>
                    <a:pt x="330" y="213"/>
                  </a:lnTo>
                  <a:lnTo>
                    <a:pt x="330" y="203"/>
                  </a:lnTo>
                  <a:lnTo>
                    <a:pt x="329" y="198"/>
                  </a:lnTo>
                  <a:lnTo>
                    <a:pt x="291" y="75"/>
                  </a:lnTo>
                  <a:close/>
                  <a:moveTo>
                    <a:pt x="228" y="0"/>
                  </a:moveTo>
                  <a:lnTo>
                    <a:pt x="108" y="0"/>
                  </a:lnTo>
                  <a:lnTo>
                    <a:pt x="82" y="7"/>
                  </a:lnTo>
                  <a:lnTo>
                    <a:pt x="64" y="23"/>
                  </a:lnTo>
                  <a:lnTo>
                    <a:pt x="54" y="38"/>
                  </a:lnTo>
                  <a:lnTo>
                    <a:pt x="51" y="45"/>
                  </a:lnTo>
                  <a:lnTo>
                    <a:pt x="5" y="198"/>
                  </a:lnTo>
                  <a:lnTo>
                    <a:pt x="0" y="215"/>
                  </a:lnTo>
                  <a:lnTo>
                    <a:pt x="0" y="224"/>
                  </a:lnTo>
                  <a:lnTo>
                    <a:pt x="6" y="229"/>
                  </a:lnTo>
                  <a:lnTo>
                    <a:pt x="20" y="233"/>
                  </a:lnTo>
                  <a:lnTo>
                    <a:pt x="35" y="233"/>
                  </a:lnTo>
                  <a:lnTo>
                    <a:pt x="44" y="225"/>
                  </a:lnTo>
                  <a:lnTo>
                    <a:pt x="49" y="216"/>
                  </a:lnTo>
                  <a:lnTo>
                    <a:pt x="51" y="211"/>
                  </a:lnTo>
                  <a:lnTo>
                    <a:pt x="89" y="84"/>
                  </a:lnTo>
                  <a:lnTo>
                    <a:pt x="90" y="74"/>
                  </a:lnTo>
                  <a:lnTo>
                    <a:pt x="291" y="74"/>
                  </a:lnTo>
                  <a:lnTo>
                    <a:pt x="282" y="45"/>
                  </a:lnTo>
                  <a:lnTo>
                    <a:pt x="272" y="19"/>
                  </a:lnTo>
                  <a:lnTo>
                    <a:pt x="263" y="6"/>
                  </a:lnTo>
                  <a:lnTo>
                    <a:pt x="250" y="1"/>
                  </a:lnTo>
                  <a:lnTo>
                    <a:pt x="2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23"/>
            <p:cNvPicPr>
              <a:picLocks noChangeAspect="1" noChangeArrowheads="1"/>
            </p:cNvPicPr>
            <p:nvPr/>
          </p:nvPicPr>
          <p:blipFill>
            <a:blip r:embed="rId5"/>
            <a:srcRect/>
            <a:stretch>
              <a:fillRect/>
            </a:stretch>
          </p:blipFill>
          <p:spPr bwMode="auto">
            <a:xfrm>
              <a:off x="17027" y="949"/>
              <a:ext cx="235" cy="391"/>
            </a:xfrm>
            <a:prstGeom prst="rect">
              <a:avLst/>
            </a:prstGeom>
            <a:noFill/>
          </p:spPr>
        </p:pic>
        <p:pic>
          <p:nvPicPr>
            <p:cNvPr id="13" name="Picture 122"/>
            <p:cNvPicPr>
              <a:picLocks noChangeAspect="1" noChangeArrowheads="1"/>
            </p:cNvPicPr>
            <p:nvPr/>
          </p:nvPicPr>
          <p:blipFill>
            <a:blip r:embed="rId6"/>
            <a:srcRect/>
            <a:stretch>
              <a:fillRect/>
            </a:stretch>
          </p:blipFill>
          <p:spPr bwMode="auto">
            <a:xfrm>
              <a:off x="15988" y="632"/>
              <a:ext cx="120" cy="121"/>
            </a:xfrm>
            <a:prstGeom prst="rect">
              <a:avLst/>
            </a:prstGeom>
            <a:noFill/>
          </p:spPr>
        </p:pic>
        <p:sp>
          <p:nvSpPr>
            <p:cNvPr id="14" name="AutoShape 121"/>
            <p:cNvSpPr>
              <a:spLocks/>
            </p:cNvSpPr>
            <p:nvPr/>
          </p:nvSpPr>
          <p:spPr bwMode="auto">
            <a:xfrm>
              <a:off x="15907" y="775"/>
              <a:ext cx="282" cy="566"/>
            </a:xfrm>
            <a:custGeom>
              <a:avLst/>
              <a:gdLst>
                <a:gd name="T0" fmla="*/ 217 w 282"/>
                <a:gd name="T1" fmla="*/ 868 h 566"/>
                <a:gd name="T2" fmla="*/ 63 w 282"/>
                <a:gd name="T3" fmla="*/ 868 h 566"/>
                <a:gd name="T4" fmla="*/ 65 w 282"/>
                <a:gd name="T5" fmla="*/ 876 h 566"/>
                <a:gd name="T6" fmla="*/ 66 w 282"/>
                <a:gd name="T7" fmla="*/ 880 h 566"/>
                <a:gd name="T8" fmla="*/ 66 w 282"/>
                <a:gd name="T9" fmla="*/ 1307 h 566"/>
                <a:gd name="T10" fmla="*/ 69 w 282"/>
                <a:gd name="T11" fmla="*/ 1320 h 566"/>
                <a:gd name="T12" fmla="*/ 76 w 282"/>
                <a:gd name="T13" fmla="*/ 1331 h 566"/>
                <a:gd name="T14" fmla="*/ 87 w 282"/>
                <a:gd name="T15" fmla="*/ 1338 h 566"/>
                <a:gd name="T16" fmla="*/ 99 w 282"/>
                <a:gd name="T17" fmla="*/ 1340 h 566"/>
                <a:gd name="T18" fmla="*/ 112 w 282"/>
                <a:gd name="T19" fmla="*/ 1338 h 566"/>
                <a:gd name="T20" fmla="*/ 122 w 282"/>
                <a:gd name="T21" fmla="*/ 1331 h 566"/>
                <a:gd name="T22" fmla="*/ 129 w 282"/>
                <a:gd name="T23" fmla="*/ 1320 h 566"/>
                <a:gd name="T24" fmla="*/ 132 w 282"/>
                <a:gd name="T25" fmla="*/ 1307 h 566"/>
                <a:gd name="T26" fmla="*/ 132 w 282"/>
                <a:gd name="T27" fmla="*/ 1056 h 566"/>
                <a:gd name="T28" fmla="*/ 134 w 282"/>
                <a:gd name="T29" fmla="*/ 1048 h 566"/>
                <a:gd name="T30" fmla="*/ 216 w 282"/>
                <a:gd name="T31" fmla="*/ 1048 h 566"/>
                <a:gd name="T32" fmla="*/ 216 w 282"/>
                <a:gd name="T33" fmla="*/ 874 h 566"/>
                <a:gd name="T34" fmla="*/ 217 w 282"/>
                <a:gd name="T35" fmla="*/ 868 h 566"/>
                <a:gd name="T36" fmla="*/ 216 w 282"/>
                <a:gd name="T37" fmla="*/ 1048 h 566"/>
                <a:gd name="T38" fmla="*/ 150 w 282"/>
                <a:gd name="T39" fmla="*/ 1048 h 566"/>
                <a:gd name="T40" fmla="*/ 150 w 282"/>
                <a:gd name="T41" fmla="*/ 1305 h 566"/>
                <a:gd name="T42" fmla="*/ 153 w 282"/>
                <a:gd name="T43" fmla="*/ 1317 h 566"/>
                <a:gd name="T44" fmla="*/ 160 w 282"/>
                <a:gd name="T45" fmla="*/ 1328 h 566"/>
                <a:gd name="T46" fmla="*/ 170 w 282"/>
                <a:gd name="T47" fmla="*/ 1335 h 566"/>
                <a:gd name="T48" fmla="*/ 183 w 282"/>
                <a:gd name="T49" fmla="*/ 1337 h 566"/>
                <a:gd name="T50" fmla="*/ 196 w 282"/>
                <a:gd name="T51" fmla="*/ 1335 h 566"/>
                <a:gd name="T52" fmla="*/ 207 w 282"/>
                <a:gd name="T53" fmla="*/ 1328 h 566"/>
                <a:gd name="T54" fmla="*/ 214 w 282"/>
                <a:gd name="T55" fmla="*/ 1317 h 566"/>
                <a:gd name="T56" fmla="*/ 216 w 282"/>
                <a:gd name="T57" fmla="*/ 1305 h 566"/>
                <a:gd name="T58" fmla="*/ 216 w 282"/>
                <a:gd name="T59" fmla="*/ 1048 h 566"/>
                <a:gd name="T60" fmla="*/ 210 w 282"/>
                <a:gd name="T61" fmla="*/ 775 h 566"/>
                <a:gd name="T62" fmla="*/ 74 w 282"/>
                <a:gd name="T63" fmla="*/ 775 h 566"/>
                <a:gd name="T64" fmla="*/ 72 w 282"/>
                <a:gd name="T65" fmla="*/ 777 h 566"/>
                <a:gd name="T66" fmla="*/ 44 w 282"/>
                <a:gd name="T67" fmla="*/ 784 h 566"/>
                <a:gd name="T68" fmla="*/ 21 w 282"/>
                <a:gd name="T69" fmla="*/ 802 h 566"/>
                <a:gd name="T70" fmla="*/ 6 w 282"/>
                <a:gd name="T71" fmla="*/ 826 h 566"/>
                <a:gd name="T72" fmla="*/ 0 w 282"/>
                <a:gd name="T73" fmla="*/ 856 h 566"/>
                <a:gd name="T74" fmla="*/ 0 w 282"/>
                <a:gd name="T75" fmla="*/ 1036 h 566"/>
                <a:gd name="T76" fmla="*/ 11 w 282"/>
                <a:gd name="T77" fmla="*/ 1045 h 566"/>
                <a:gd name="T78" fmla="*/ 36 w 282"/>
                <a:gd name="T79" fmla="*/ 1045 h 566"/>
                <a:gd name="T80" fmla="*/ 45 w 282"/>
                <a:gd name="T81" fmla="*/ 1035 h 566"/>
                <a:gd name="T82" fmla="*/ 45 w 282"/>
                <a:gd name="T83" fmla="*/ 874 h 566"/>
                <a:gd name="T84" fmla="*/ 47 w 282"/>
                <a:gd name="T85" fmla="*/ 868 h 566"/>
                <a:gd name="T86" fmla="*/ 217 w 282"/>
                <a:gd name="T87" fmla="*/ 868 h 566"/>
                <a:gd name="T88" fmla="*/ 218 w 282"/>
                <a:gd name="T89" fmla="*/ 867 h 566"/>
                <a:gd name="T90" fmla="*/ 282 w 282"/>
                <a:gd name="T91" fmla="*/ 867 h 566"/>
                <a:gd name="T92" fmla="*/ 282 w 282"/>
                <a:gd name="T93" fmla="*/ 855 h 566"/>
                <a:gd name="T94" fmla="*/ 277 w 282"/>
                <a:gd name="T95" fmla="*/ 825 h 566"/>
                <a:gd name="T96" fmla="*/ 261 w 282"/>
                <a:gd name="T97" fmla="*/ 801 h 566"/>
                <a:gd name="T98" fmla="*/ 238 w 282"/>
                <a:gd name="T99" fmla="*/ 783 h 566"/>
                <a:gd name="T100" fmla="*/ 210 w 282"/>
                <a:gd name="T101" fmla="*/ 775 h 566"/>
                <a:gd name="T102" fmla="*/ 282 w 282"/>
                <a:gd name="T103" fmla="*/ 867 h 566"/>
                <a:gd name="T104" fmla="*/ 236 w 282"/>
                <a:gd name="T105" fmla="*/ 867 h 566"/>
                <a:gd name="T106" fmla="*/ 237 w 282"/>
                <a:gd name="T107" fmla="*/ 874 h 566"/>
                <a:gd name="T108" fmla="*/ 237 w 282"/>
                <a:gd name="T109" fmla="*/ 1035 h 566"/>
                <a:gd name="T110" fmla="*/ 248 w 282"/>
                <a:gd name="T111" fmla="*/ 1044 h 566"/>
                <a:gd name="T112" fmla="*/ 273 w 282"/>
                <a:gd name="T113" fmla="*/ 1044 h 566"/>
                <a:gd name="T114" fmla="*/ 282 w 282"/>
                <a:gd name="T115" fmla="*/ 1033 h 566"/>
                <a:gd name="T116" fmla="*/ 282 w 282"/>
                <a:gd name="T117" fmla="*/ 867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7" y="93"/>
                  </a:moveTo>
                  <a:lnTo>
                    <a:pt x="63" y="93"/>
                  </a:lnTo>
                  <a:lnTo>
                    <a:pt x="65" y="101"/>
                  </a:lnTo>
                  <a:lnTo>
                    <a:pt x="66" y="105"/>
                  </a:lnTo>
                  <a:lnTo>
                    <a:pt x="66" y="532"/>
                  </a:lnTo>
                  <a:lnTo>
                    <a:pt x="69" y="545"/>
                  </a:lnTo>
                  <a:lnTo>
                    <a:pt x="76" y="556"/>
                  </a:lnTo>
                  <a:lnTo>
                    <a:pt x="87" y="563"/>
                  </a:lnTo>
                  <a:lnTo>
                    <a:pt x="99" y="565"/>
                  </a:lnTo>
                  <a:lnTo>
                    <a:pt x="112" y="563"/>
                  </a:lnTo>
                  <a:lnTo>
                    <a:pt x="122" y="556"/>
                  </a:lnTo>
                  <a:lnTo>
                    <a:pt x="129" y="545"/>
                  </a:lnTo>
                  <a:lnTo>
                    <a:pt x="132" y="532"/>
                  </a:lnTo>
                  <a:lnTo>
                    <a:pt x="132" y="281"/>
                  </a:lnTo>
                  <a:lnTo>
                    <a:pt x="134" y="273"/>
                  </a:lnTo>
                  <a:lnTo>
                    <a:pt x="216" y="273"/>
                  </a:lnTo>
                  <a:lnTo>
                    <a:pt x="216" y="99"/>
                  </a:lnTo>
                  <a:lnTo>
                    <a:pt x="217" y="93"/>
                  </a:lnTo>
                  <a:close/>
                  <a:moveTo>
                    <a:pt x="216" y="273"/>
                  </a:moveTo>
                  <a:lnTo>
                    <a:pt x="150" y="273"/>
                  </a:lnTo>
                  <a:lnTo>
                    <a:pt x="150" y="530"/>
                  </a:lnTo>
                  <a:lnTo>
                    <a:pt x="153" y="542"/>
                  </a:lnTo>
                  <a:lnTo>
                    <a:pt x="160" y="553"/>
                  </a:lnTo>
                  <a:lnTo>
                    <a:pt x="170" y="560"/>
                  </a:lnTo>
                  <a:lnTo>
                    <a:pt x="183" y="562"/>
                  </a:lnTo>
                  <a:lnTo>
                    <a:pt x="196" y="560"/>
                  </a:lnTo>
                  <a:lnTo>
                    <a:pt x="207" y="553"/>
                  </a:lnTo>
                  <a:lnTo>
                    <a:pt x="214" y="542"/>
                  </a:lnTo>
                  <a:lnTo>
                    <a:pt x="216" y="530"/>
                  </a:lnTo>
                  <a:lnTo>
                    <a:pt x="216" y="273"/>
                  </a:lnTo>
                  <a:close/>
                  <a:moveTo>
                    <a:pt x="210" y="0"/>
                  </a:moveTo>
                  <a:lnTo>
                    <a:pt x="74" y="0"/>
                  </a:lnTo>
                  <a:lnTo>
                    <a:pt x="72" y="2"/>
                  </a:lnTo>
                  <a:lnTo>
                    <a:pt x="44" y="9"/>
                  </a:lnTo>
                  <a:lnTo>
                    <a:pt x="21" y="27"/>
                  </a:lnTo>
                  <a:lnTo>
                    <a:pt x="6" y="51"/>
                  </a:lnTo>
                  <a:lnTo>
                    <a:pt x="0" y="81"/>
                  </a:lnTo>
                  <a:lnTo>
                    <a:pt x="0" y="261"/>
                  </a:lnTo>
                  <a:lnTo>
                    <a:pt x="11" y="270"/>
                  </a:lnTo>
                  <a:lnTo>
                    <a:pt x="36" y="270"/>
                  </a:lnTo>
                  <a:lnTo>
                    <a:pt x="45" y="260"/>
                  </a:lnTo>
                  <a:lnTo>
                    <a:pt x="45" y="99"/>
                  </a:lnTo>
                  <a:lnTo>
                    <a:pt x="47" y="93"/>
                  </a:lnTo>
                  <a:lnTo>
                    <a:pt x="217" y="93"/>
                  </a:lnTo>
                  <a:lnTo>
                    <a:pt x="218" y="92"/>
                  </a:lnTo>
                  <a:lnTo>
                    <a:pt x="282" y="92"/>
                  </a:lnTo>
                  <a:lnTo>
                    <a:pt x="282" y="80"/>
                  </a:lnTo>
                  <a:lnTo>
                    <a:pt x="277" y="50"/>
                  </a:lnTo>
                  <a:lnTo>
                    <a:pt x="261" y="26"/>
                  </a:lnTo>
                  <a:lnTo>
                    <a:pt x="238" y="8"/>
                  </a:lnTo>
                  <a:lnTo>
                    <a:pt x="210" y="0"/>
                  </a:lnTo>
                  <a:close/>
                  <a:moveTo>
                    <a:pt x="282" y="92"/>
                  </a:moveTo>
                  <a:lnTo>
                    <a:pt x="236" y="92"/>
                  </a:lnTo>
                  <a:lnTo>
                    <a:pt x="237" y="99"/>
                  </a:lnTo>
                  <a:lnTo>
                    <a:pt x="237" y="260"/>
                  </a:lnTo>
                  <a:lnTo>
                    <a:pt x="248" y="269"/>
                  </a:lnTo>
                  <a:lnTo>
                    <a:pt x="273" y="269"/>
                  </a:lnTo>
                  <a:lnTo>
                    <a:pt x="282" y="258"/>
                  </a:lnTo>
                  <a:lnTo>
                    <a:pt x="282"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120"/>
            <p:cNvSpPr>
              <a:spLocks noChangeShapeType="1"/>
            </p:cNvSpPr>
            <p:nvPr/>
          </p:nvSpPr>
          <p:spPr bwMode="auto">
            <a:xfrm>
              <a:off x="15927" y="1045"/>
              <a:ext cx="0" cy="282"/>
            </a:xfrm>
            <a:prstGeom prst="line">
              <a:avLst/>
            </a:prstGeom>
            <a:noFill/>
            <a:ln w="1244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119"/>
            <p:cNvPicPr>
              <a:picLocks noChangeAspect="1" noChangeArrowheads="1"/>
            </p:cNvPicPr>
            <p:nvPr/>
          </p:nvPicPr>
          <p:blipFill>
            <a:blip r:embed="rId7"/>
            <a:srcRect/>
            <a:stretch>
              <a:fillRect/>
            </a:stretch>
          </p:blipFill>
          <p:spPr bwMode="auto">
            <a:xfrm>
              <a:off x="16187" y="949"/>
              <a:ext cx="215" cy="391"/>
            </a:xfrm>
            <a:prstGeom prst="rect">
              <a:avLst/>
            </a:prstGeom>
            <a:noFill/>
          </p:spPr>
        </p:pic>
        <p:pic>
          <p:nvPicPr>
            <p:cNvPr id="17" name="Picture 118"/>
            <p:cNvPicPr>
              <a:picLocks noChangeAspect="1" noChangeArrowheads="1"/>
            </p:cNvPicPr>
            <p:nvPr/>
          </p:nvPicPr>
          <p:blipFill>
            <a:blip r:embed="rId8"/>
            <a:srcRect/>
            <a:stretch>
              <a:fillRect/>
            </a:stretch>
          </p:blipFill>
          <p:spPr bwMode="auto">
            <a:xfrm>
              <a:off x="16265" y="-162"/>
              <a:ext cx="197" cy="182"/>
            </a:xfrm>
            <a:prstGeom prst="rect">
              <a:avLst/>
            </a:prstGeom>
            <a:noFill/>
          </p:spPr>
        </p:pic>
        <p:pic>
          <p:nvPicPr>
            <p:cNvPr id="18" name="Picture 117"/>
            <p:cNvPicPr>
              <a:picLocks noChangeAspect="1" noChangeArrowheads="1"/>
            </p:cNvPicPr>
            <p:nvPr/>
          </p:nvPicPr>
          <p:blipFill>
            <a:blip r:embed="rId9"/>
            <a:srcRect/>
            <a:stretch>
              <a:fillRect/>
            </a:stretch>
          </p:blipFill>
          <p:spPr bwMode="auto">
            <a:xfrm>
              <a:off x="16265" y="100"/>
              <a:ext cx="692" cy="182"/>
            </a:xfrm>
            <a:prstGeom prst="rect">
              <a:avLst/>
            </a:prstGeom>
            <a:noFill/>
          </p:spPr>
        </p:pic>
      </p:grpSp>
      <p:grpSp>
        <p:nvGrpSpPr>
          <p:cNvPr id="2082" name="Group 105"/>
          <p:cNvGrpSpPr>
            <a:grpSpLocks/>
          </p:cNvGrpSpPr>
          <p:nvPr/>
        </p:nvGrpSpPr>
        <p:grpSpPr bwMode="auto">
          <a:xfrm>
            <a:off x="7543800" y="3352800"/>
            <a:ext cx="1373187" cy="1449387"/>
            <a:chOff x="15583" y="1008"/>
            <a:chExt cx="2162" cy="2282"/>
          </a:xfrm>
        </p:grpSpPr>
        <p:sp>
          <p:nvSpPr>
            <p:cNvPr id="127" name="Rectangle 112"/>
            <p:cNvSpPr>
              <a:spLocks noChangeArrowheads="1"/>
            </p:cNvSpPr>
            <p:nvPr/>
          </p:nvSpPr>
          <p:spPr bwMode="auto">
            <a:xfrm>
              <a:off x="15583" y="1007"/>
              <a:ext cx="2162" cy="53"/>
            </a:xfrm>
            <a:prstGeom prst="rect">
              <a:avLst/>
            </a:prstGeom>
            <a:solidFill>
              <a:srgbClr val="DCA5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11"/>
            <p:cNvSpPr>
              <a:spLocks noChangeArrowheads="1"/>
            </p:cNvSpPr>
            <p:nvPr/>
          </p:nvSpPr>
          <p:spPr bwMode="auto">
            <a:xfrm>
              <a:off x="15583" y="1127"/>
              <a:ext cx="2162" cy="2162"/>
            </a:xfrm>
            <a:prstGeom prst="rect">
              <a:avLst/>
            </a:prstGeom>
            <a:solidFill>
              <a:srgbClr val="25BC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AutoShape 110"/>
            <p:cNvSpPr>
              <a:spLocks/>
            </p:cNvSpPr>
            <p:nvPr/>
          </p:nvSpPr>
          <p:spPr bwMode="auto">
            <a:xfrm>
              <a:off x="15804" y="1304"/>
              <a:ext cx="1261" cy="1798"/>
            </a:xfrm>
            <a:custGeom>
              <a:avLst/>
              <a:gdLst>
                <a:gd name="T0" fmla="*/ 206 w 1261"/>
                <a:gd name="T1" fmla="*/ 1526 h 1798"/>
                <a:gd name="T2" fmla="*/ 167 w 1261"/>
                <a:gd name="T3" fmla="*/ 1476 h 1798"/>
                <a:gd name="T4" fmla="*/ 141 w 1261"/>
                <a:gd name="T5" fmla="*/ 1646 h 1798"/>
                <a:gd name="T6" fmla="*/ 121 w 1261"/>
                <a:gd name="T7" fmla="*/ 1687 h 1798"/>
                <a:gd name="T8" fmla="*/ 79 w 1261"/>
                <a:gd name="T9" fmla="*/ 1678 h 1798"/>
                <a:gd name="T10" fmla="*/ 71 w 1261"/>
                <a:gd name="T11" fmla="*/ 1567 h 1798"/>
                <a:gd name="T12" fmla="*/ 81 w 1261"/>
                <a:gd name="T13" fmla="*/ 1537 h 1798"/>
                <a:gd name="T14" fmla="*/ 123 w 1261"/>
                <a:gd name="T15" fmla="*/ 1529 h 1798"/>
                <a:gd name="T16" fmla="*/ 141 w 1261"/>
                <a:gd name="T17" fmla="*/ 1570 h 1798"/>
                <a:gd name="T18" fmla="*/ 111 w 1261"/>
                <a:gd name="T19" fmla="*/ 1472 h 1798"/>
                <a:gd name="T20" fmla="*/ 72 w 1261"/>
                <a:gd name="T21" fmla="*/ 1505 h 1798"/>
                <a:gd name="T22" fmla="*/ 80 w 1261"/>
                <a:gd name="T23" fmla="*/ 1378 h 1798"/>
                <a:gd name="T24" fmla="*/ 123 w 1261"/>
                <a:gd name="T25" fmla="*/ 1368 h 1798"/>
                <a:gd name="T26" fmla="*/ 141 w 1261"/>
                <a:gd name="T27" fmla="*/ 1408 h 1798"/>
                <a:gd name="T28" fmla="*/ 208 w 1261"/>
                <a:gd name="T29" fmla="*/ 1414 h 1798"/>
                <a:gd name="T30" fmla="*/ 188 w 1261"/>
                <a:gd name="T31" fmla="*/ 1335 h 1798"/>
                <a:gd name="T32" fmla="*/ 57 w 1261"/>
                <a:gd name="T33" fmla="*/ 1313 h 1798"/>
                <a:gd name="T34" fmla="*/ 0 w 1261"/>
                <a:gd name="T35" fmla="*/ 1421 h 1798"/>
                <a:gd name="T36" fmla="*/ 23 w 1261"/>
                <a:gd name="T37" fmla="*/ 1718 h 1798"/>
                <a:gd name="T38" fmla="*/ 155 w 1261"/>
                <a:gd name="T39" fmla="*/ 1744 h 1798"/>
                <a:gd name="T40" fmla="*/ 207 w 1261"/>
                <a:gd name="T41" fmla="*/ 1687 h 1798"/>
                <a:gd name="T42" fmla="*/ 1261 w 1261"/>
                <a:gd name="T43" fmla="*/ 2011 h 1798"/>
                <a:gd name="T44" fmla="*/ 1256 w 1261"/>
                <a:gd name="T45" fmla="*/ 2002 h 1798"/>
                <a:gd name="T46" fmla="*/ 1223 w 1261"/>
                <a:gd name="T47" fmla="*/ 1998 h 1798"/>
                <a:gd name="T48" fmla="*/ 1186 w 1261"/>
                <a:gd name="T49" fmla="*/ 2165 h 1798"/>
                <a:gd name="T50" fmla="*/ 1129 w 1261"/>
                <a:gd name="T51" fmla="*/ 2174 h 1798"/>
                <a:gd name="T52" fmla="*/ 992 w 1261"/>
                <a:gd name="T53" fmla="*/ 2212 h 1798"/>
                <a:gd name="T54" fmla="*/ 953 w 1261"/>
                <a:gd name="T55" fmla="*/ 2640 h 1798"/>
                <a:gd name="T56" fmla="*/ 894 w 1261"/>
                <a:gd name="T57" fmla="*/ 2674 h 1798"/>
                <a:gd name="T58" fmla="*/ 792 w 1261"/>
                <a:gd name="T59" fmla="*/ 2658 h 1798"/>
                <a:gd name="T60" fmla="*/ 737 w 1261"/>
                <a:gd name="T61" fmla="*/ 2594 h 1798"/>
                <a:gd name="T62" fmla="*/ 750 w 1261"/>
                <a:gd name="T63" fmla="*/ 2471 h 1798"/>
                <a:gd name="T64" fmla="*/ 860 w 1261"/>
                <a:gd name="T65" fmla="*/ 2300 h 1798"/>
                <a:gd name="T66" fmla="*/ 949 w 1261"/>
                <a:gd name="T67" fmla="*/ 2436 h 1798"/>
                <a:gd name="T68" fmla="*/ 992 w 1261"/>
                <a:gd name="T69" fmla="*/ 2548 h 1798"/>
                <a:gd name="T70" fmla="*/ 864 w 1261"/>
                <a:gd name="T71" fmla="*/ 2195 h 1798"/>
                <a:gd name="T72" fmla="*/ 719 w 1261"/>
                <a:gd name="T73" fmla="*/ 2150 h 1798"/>
                <a:gd name="T74" fmla="*/ 597 w 1261"/>
                <a:gd name="T75" fmla="*/ 2182 h 1798"/>
                <a:gd name="T76" fmla="*/ 490 w 1261"/>
                <a:gd name="T77" fmla="*/ 2033 h 1798"/>
                <a:gd name="T78" fmla="*/ 463 w 1261"/>
                <a:gd name="T79" fmla="*/ 1998 h 1798"/>
                <a:gd name="T80" fmla="*/ 457 w 1261"/>
                <a:gd name="T81" fmla="*/ 2003 h 1798"/>
                <a:gd name="T82" fmla="*/ 589 w 1261"/>
                <a:gd name="T83" fmla="*/ 2805 h 1798"/>
                <a:gd name="T84" fmla="*/ 760 w 1261"/>
                <a:gd name="T85" fmla="*/ 2812 h 1798"/>
                <a:gd name="T86" fmla="*/ 862 w 1261"/>
                <a:gd name="T87" fmla="*/ 3102 h 1798"/>
                <a:gd name="T88" fmla="*/ 964 w 1261"/>
                <a:gd name="T89" fmla="*/ 2814 h 1798"/>
                <a:gd name="T90" fmla="*/ 1138 w 1261"/>
                <a:gd name="T91" fmla="*/ 2807 h 1798"/>
                <a:gd name="T92" fmla="*/ 1230 w 1261"/>
                <a:gd name="T93" fmla="*/ 2212 h 1798"/>
                <a:gd name="T94" fmla="*/ 1261 w 1261"/>
                <a:gd name="T95" fmla="*/ 2011 h 17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1" h="1798">
                  <a:moveTo>
                    <a:pt x="213" y="273"/>
                  </a:moveTo>
                  <a:lnTo>
                    <a:pt x="208" y="226"/>
                  </a:lnTo>
                  <a:lnTo>
                    <a:pt x="206" y="222"/>
                  </a:lnTo>
                  <a:lnTo>
                    <a:pt x="196" y="201"/>
                  </a:lnTo>
                  <a:lnTo>
                    <a:pt x="192" y="192"/>
                  </a:lnTo>
                  <a:lnTo>
                    <a:pt x="167" y="172"/>
                  </a:lnTo>
                  <a:lnTo>
                    <a:pt x="141" y="167"/>
                  </a:lnTo>
                  <a:lnTo>
                    <a:pt x="141" y="266"/>
                  </a:lnTo>
                  <a:lnTo>
                    <a:pt x="141" y="342"/>
                  </a:lnTo>
                  <a:lnTo>
                    <a:pt x="139" y="360"/>
                  </a:lnTo>
                  <a:lnTo>
                    <a:pt x="132" y="374"/>
                  </a:lnTo>
                  <a:lnTo>
                    <a:pt x="121" y="383"/>
                  </a:lnTo>
                  <a:lnTo>
                    <a:pt x="105" y="386"/>
                  </a:lnTo>
                  <a:lnTo>
                    <a:pt x="89" y="383"/>
                  </a:lnTo>
                  <a:lnTo>
                    <a:pt x="79" y="374"/>
                  </a:lnTo>
                  <a:lnTo>
                    <a:pt x="73" y="360"/>
                  </a:lnTo>
                  <a:lnTo>
                    <a:pt x="71" y="342"/>
                  </a:lnTo>
                  <a:lnTo>
                    <a:pt x="71" y="263"/>
                  </a:lnTo>
                  <a:lnTo>
                    <a:pt x="72" y="263"/>
                  </a:lnTo>
                  <a:lnTo>
                    <a:pt x="75" y="246"/>
                  </a:lnTo>
                  <a:lnTo>
                    <a:pt x="81" y="233"/>
                  </a:lnTo>
                  <a:lnTo>
                    <a:pt x="92" y="225"/>
                  </a:lnTo>
                  <a:lnTo>
                    <a:pt x="106" y="222"/>
                  </a:lnTo>
                  <a:lnTo>
                    <a:pt x="123" y="225"/>
                  </a:lnTo>
                  <a:lnTo>
                    <a:pt x="133" y="233"/>
                  </a:lnTo>
                  <a:lnTo>
                    <a:pt x="139" y="247"/>
                  </a:lnTo>
                  <a:lnTo>
                    <a:pt x="141" y="266"/>
                  </a:lnTo>
                  <a:lnTo>
                    <a:pt x="141" y="167"/>
                  </a:lnTo>
                  <a:lnTo>
                    <a:pt x="132" y="165"/>
                  </a:lnTo>
                  <a:lnTo>
                    <a:pt x="111" y="168"/>
                  </a:lnTo>
                  <a:lnTo>
                    <a:pt x="94" y="175"/>
                  </a:lnTo>
                  <a:lnTo>
                    <a:pt x="81" y="186"/>
                  </a:lnTo>
                  <a:lnTo>
                    <a:pt x="72" y="201"/>
                  </a:lnTo>
                  <a:lnTo>
                    <a:pt x="72" y="107"/>
                  </a:lnTo>
                  <a:lnTo>
                    <a:pt x="74" y="88"/>
                  </a:lnTo>
                  <a:lnTo>
                    <a:pt x="80" y="74"/>
                  </a:lnTo>
                  <a:lnTo>
                    <a:pt x="90" y="65"/>
                  </a:lnTo>
                  <a:lnTo>
                    <a:pt x="106" y="62"/>
                  </a:lnTo>
                  <a:lnTo>
                    <a:pt x="123" y="64"/>
                  </a:lnTo>
                  <a:lnTo>
                    <a:pt x="134" y="73"/>
                  </a:lnTo>
                  <a:lnTo>
                    <a:pt x="139" y="86"/>
                  </a:lnTo>
                  <a:lnTo>
                    <a:pt x="141" y="104"/>
                  </a:lnTo>
                  <a:lnTo>
                    <a:pt x="141" y="133"/>
                  </a:lnTo>
                  <a:lnTo>
                    <a:pt x="208" y="133"/>
                  </a:lnTo>
                  <a:lnTo>
                    <a:pt x="208" y="110"/>
                  </a:lnTo>
                  <a:lnTo>
                    <a:pt x="204" y="65"/>
                  </a:lnTo>
                  <a:lnTo>
                    <a:pt x="202" y="62"/>
                  </a:lnTo>
                  <a:lnTo>
                    <a:pt x="188" y="31"/>
                  </a:lnTo>
                  <a:lnTo>
                    <a:pt x="157" y="8"/>
                  </a:lnTo>
                  <a:lnTo>
                    <a:pt x="106" y="0"/>
                  </a:lnTo>
                  <a:lnTo>
                    <a:pt x="57" y="9"/>
                  </a:lnTo>
                  <a:lnTo>
                    <a:pt x="24" y="34"/>
                  </a:lnTo>
                  <a:lnTo>
                    <a:pt x="6" y="71"/>
                  </a:lnTo>
                  <a:lnTo>
                    <a:pt x="0" y="117"/>
                  </a:lnTo>
                  <a:lnTo>
                    <a:pt x="0" y="329"/>
                  </a:lnTo>
                  <a:lnTo>
                    <a:pt x="5" y="376"/>
                  </a:lnTo>
                  <a:lnTo>
                    <a:pt x="23" y="414"/>
                  </a:lnTo>
                  <a:lnTo>
                    <a:pt x="56" y="438"/>
                  </a:lnTo>
                  <a:lnTo>
                    <a:pt x="105" y="447"/>
                  </a:lnTo>
                  <a:lnTo>
                    <a:pt x="155" y="440"/>
                  </a:lnTo>
                  <a:lnTo>
                    <a:pt x="188" y="418"/>
                  </a:lnTo>
                  <a:lnTo>
                    <a:pt x="206" y="386"/>
                  </a:lnTo>
                  <a:lnTo>
                    <a:pt x="207" y="383"/>
                  </a:lnTo>
                  <a:lnTo>
                    <a:pt x="213" y="338"/>
                  </a:lnTo>
                  <a:lnTo>
                    <a:pt x="213" y="273"/>
                  </a:lnTo>
                  <a:close/>
                  <a:moveTo>
                    <a:pt x="1261" y="707"/>
                  </a:moveTo>
                  <a:lnTo>
                    <a:pt x="1260" y="702"/>
                  </a:lnTo>
                  <a:lnTo>
                    <a:pt x="1260" y="701"/>
                  </a:lnTo>
                  <a:lnTo>
                    <a:pt x="1256" y="698"/>
                  </a:lnTo>
                  <a:lnTo>
                    <a:pt x="1255" y="696"/>
                  </a:lnTo>
                  <a:lnTo>
                    <a:pt x="1252" y="694"/>
                  </a:lnTo>
                  <a:lnTo>
                    <a:pt x="1223" y="694"/>
                  </a:lnTo>
                  <a:lnTo>
                    <a:pt x="1223" y="729"/>
                  </a:lnTo>
                  <a:lnTo>
                    <a:pt x="1202" y="866"/>
                  </a:lnTo>
                  <a:lnTo>
                    <a:pt x="1186" y="861"/>
                  </a:lnTo>
                  <a:lnTo>
                    <a:pt x="1167" y="860"/>
                  </a:lnTo>
                  <a:lnTo>
                    <a:pt x="1148" y="864"/>
                  </a:lnTo>
                  <a:lnTo>
                    <a:pt x="1129" y="870"/>
                  </a:lnTo>
                  <a:lnTo>
                    <a:pt x="1061" y="895"/>
                  </a:lnTo>
                  <a:lnTo>
                    <a:pt x="998" y="908"/>
                  </a:lnTo>
                  <a:lnTo>
                    <a:pt x="992" y="908"/>
                  </a:lnTo>
                  <a:lnTo>
                    <a:pt x="992" y="1244"/>
                  </a:lnTo>
                  <a:lnTo>
                    <a:pt x="984" y="1290"/>
                  </a:lnTo>
                  <a:lnTo>
                    <a:pt x="953" y="1336"/>
                  </a:lnTo>
                  <a:lnTo>
                    <a:pt x="932" y="1357"/>
                  </a:lnTo>
                  <a:lnTo>
                    <a:pt x="915" y="1367"/>
                  </a:lnTo>
                  <a:lnTo>
                    <a:pt x="894" y="1370"/>
                  </a:lnTo>
                  <a:lnTo>
                    <a:pt x="860" y="1369"/>
                  </a:lnTo>
                  <a:lnTo>
                    <a:pt x="821" y="1366"/>
                  </a:lnTo>
                  <a:lnTo>
                    <a:pt x="792" y="1354"/>
                  </a:lnTo>
                  <a:lnTo>
                    <a:pt x="774" y="1342"/>
                  </a:lnTo>
                  <a:lnTo>
                    <a:pt x="767" y="1336"/>
                  </a:lnTo>
                  <a:lnTo>
                    <a:pt x="737" y="1290"/>
                  </a:lnTo>
                  <a:lnTo>
                    <a:pt x="729" y="1244"/>
                  </a:lnTo>
                  <a:lnTo>
                    <a:pt x="736" y="1201"/>
                  </a:lnTo>
                  <a:lnTo>
                    <a:pt x="750" y="1167"/>
                  </a:lnTo>
                  <a:lnTo>
                    <a:pt x="771" y="1132"/>
                  </a:lnTo>
                  <a:lnTo>
                    <a:pt x="807" y="1077"/>
                  </a:lnTo>
                  <a:lnTo>
                    <a:pt x="860" y="996"/>
                  </a:lnTo>
                  <a:lnTo>
                    <a:pt x="879" y="1024"/>
                  </a:lnTo>
                  <a:lnTo>
                    <a:pt x="914" y="1077"/>
                  </a:lnTo>
                  <a:lnTo>
                    <a:pt x="949" y="1132"/>
                  </a:lnTo>
                  <a:lnTo>
                    <a:pt x="972" y="1167"/>
                  </a:lnTo>
                  <a:lnTo>
                    <a:pt x="986" y="1201"/>
                  </a:lnTo>
                  <a:lnTo>
                    <a:pt x="992" y="1244"/>
                  </a:lnTo>
                  <a:lnTo>
                    <a:pt x="992" y="908"/>
                  </a:lnTo>
                  <a:lnTo>
                    <a:pt x="934" y="907"/>
                  </a:lnTo>
                  <a:lnTo>
                    <a:pt x="864" y="891"/>
                  </a:lnTo>
                  <a:lnTo>
                    <a:pt x="856" y="888"/>
                  </a:lnTo>
                  <a:lnTo>
                    <a:pt x="768" y="855"/>
                  </a:lnTo>
                  <a:lnTo>
                    <a:pt x="719" y="846"/>
                  </a:lnTo>
                  <a:lnTo>
                    <a:pt x="667" y="855"/>
                  </a:lnTo>
                  <a:lnTo>
                    <a:pt x="632" y="867"/>
                  </a:lnTo>
                  <a:lnTo>
                    <a:pt x="597" y="878"/>
                  </a:lnTo>
                  <a:lnTo>
                    <a:pt x="561" y="885"/>
                  </a:lnTo>
                  <a:lnTo>
                    <a:pt x="522" y="888"/>
                  </a:lnTo>
                  <a:lnTo>
                    <a:pt x="490" y="729"/>
                  </a:lnTo>
                  <a:lnTo>
                    <a:pt x="1223" y="729"/>
                  </a:lnTo>
                  <a:lnTo>
                    <a:pt x="1223" y="694"/>
                  </a:lnTo>
                  <a:lnTo>
                    <a:pt x="463" y="694"/>
                  </a:lnTo>
                  <a:lnTo>
                    <a:pt x="462" y="696"/>
                  </a:lnTo>
                  <a:lnTo>
                    <a:pt x="459" y="698"/>
                  </a:lnTo>
                  <a:lnTo>
                    <a:pt x="457" y="699"/>
                  </a:lnTo>
                  <a:lnTo>
                    <a:pt x="456" y="702"/>
                  </a:lnTo>
                  <a:lnTo>
                    <a:pt x="457" y="705"/>
                  </a:lnTo>
                  <a:lnTo>
                    <a:pt x="589" y="1501"/>
                  </a:lnTo>
                  <a:lnTo>
                    <a:pt x="589" y="1506"/>
                  </a:lnTo>
                  <a:lnTo>
                    <a:pt x="594" y="1508"/>
                  </a:lnTo>
                  <a:lnTo>
                    <a:pt x="760" y="1508"/>
                  </a:lnTo>
                  <a:lnTo>
                    <a:pt x="771" y="1639"/>
                  </a:lnTo>
                  <a:lnTo>
                    <a:pt x="703" y="1639"/>
                  </a:lnTo>
                  <a:lnTo>
                    <a:pt x="862" y="1798"/>
                  </a:lnTo>
                  <a:lnTo>
                    <a:pt x="1021" y="1639"/>
                  </a:lnTo>
                  <a:lnTo>
                    <a:pt x="953" y="1639"/>
                  </a:lnTo>
                  <a:lnTo>
                    <a:pt x="964" y="1510"/>
                  </a:lnTo>
                  <a:lnTo>
                    <a:pt x="1134" y="1510"/>
                  </a:lnTo>
                  <a:lnTo>
                    <a:pt x="1138" y="1507"/>
                  </a:lnTo>
                  <a:lnTo>
                    <a:pt x="1138" y="1503"/>
                  </a:lnTo>
                  <a:lnTo>
                    <a:pt x="1158" y="1370"/>
                  </a:lnTo>
                  <a:lnTo>
                    <a:pt x="1216" y="996"/>
                  </a:lnTo>
                  <a:lnTo>
                    <a:pt x="1230" y="908"/>
                  </a:lnTo>
                  <a:lnTo>
                    <a:pt x="1236" y="866"/>
                  </a:lnTo>
                  <a:lnTo>
                    <a:pt x="1257" y="729"/>
                  </a:lnTo>
                  <a:lnTo>
                    <a:pt x="1261" y="70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30" name="Picture 109"/>
            <p:cNvPicPr>
              <a:picLocks noChangeAspect="1" noChangeArrowheads="1"/>
            </p:cNvPicPr>
            <p:nvPr/>
          </p:nvPicPr>
          <p:blipFill>
            <a:blip r:embed="rId10"/>
            <a:srcRect/>
            <a:stretch>
              <a:fillRect/>
            </a:stretch>
          </p:blipFill>
          <p:spPr bwMode="auto">
            <a:xfrm>
              <a:off x="16197" y="1568"/>
              <a:ext cx="309" cy="177"/>
            </a:xfrm>
            <a:prstGeom prst="rect">
              <a:avLst/>
            </a:prstGeom>
            <a:noFill/>
          </p:spPr>
        </p:pic>
        <p:sp>
          <p:nvSpPr>
            <p:cNvPr id="131" name="AutoShape 108"/>
            <p:cNvSpPr>
              <a:spLocks/>
            </p:cNvSpPr>
            <p:nvPr/>
          </p:nvSpPr>
          <p:spPr bwMode="auto">
            <a:xfrm>
              <a:off x="16572" y="1565"/>
              <a:ext cx="866" cy="185"/>
            </a:xfrm>
            <a:custGeom>
              <a:avLst/>
              <a:gdLst>
                <a:gd name="T0" fmla="*/ 82 w 866"/>
                <a:gd name="T1" fmla="*/ 1674 h 185"/>
                <a:gd name="T2" fmla="*/ 44 w 866"/>
                <a:gd name="T3" fmla="*/ 1633 h 185"/>
                <a:gd name="T4" fmla="*/ 31 w 866"/>
                <a:gd name="T5" fmla="*/ 1595 h 185"/>
                <a:gd name="T6" fmla="*/ 58 w 866"/>
                <a:gd name="T7" fmla="*/ 1595 h 185"/>
                <a:gd name="T8" fmla="*/ 84 w 866"/>
                <a:gd name="T9" fmla="*/ 1604 h 185"/>
                <a:gd name="T10" fmla="*/ 75 w 866"/>
                <a:gd name="T11" fmla="*/ 1576 h 185"/>
                <a:gd name="T12" fmla="*/ 24 w 866"/>
                <a:gd name="T13" fmla="*/ 1568 h 185"/>
                <a:gd name="T14" fmla="*/ 0 w 866"/>
                <a:gd name="T15" fmla="*/ 1604 h 185"/>
                <a:gd name="T16" fmla="*/ 7 w 866"/>
                <a:gd name="T17" fmla="*/ 1635 h 185"/>
                <a:gd name="T18" fmla="*/ 53 w 866"/>
                <a:gd name="T19" fmla="*/ 1684 h 185"/>
                <a:gd name="T20" fmla="*/ 53 w 866"/>
                <a:gd name="T21" fmla="*/ 1721 h 185"/>
                <a:gd name="T22" fmla="*/ 29 w 866"/>
                <a:gd name="T23" fmla="*/ 1682 h 185"/>
                <a:gd name="T24" fmla="*/ 4 w 866"/>
                <a:gd name="T25" fmla="*/ 1723 h 185"/>
                <a:gd name="T26" fmla="*/ 44 w 866"/>
                <a:gd name="T27" fmla="*/ 1749 h 185"/>
                <a:gd name="T28" fmla="*/ 85 w 866"/>
                <a:gd name="T29" fmla="*/ 1724 h 185"/>
                <a:gd name="T30" fmla="*/ 88 w 866"/>
                <a:gd name="T31" fmla="*/ 1698 h 185"/>
                <a:gd name="T32" fmla="*/ 185 w 866"/>
                <a:gd name="T33" fmla="*/ 1688 h 185"/>
                <a:gd name="T34" fmla="*/ 156 w 866"/>
                <a:gd name="T35" fmla="*/ 1568 h 185"/>
                <a:gd name="T36" fmla="*/ 144 w 866"/>
                <a:gd name="T37" fmla="*/ 1618 h 185"/>
                <a:gd name="T38" fmla="*/ 128 w 866"/>
                <a:gd name="T39" fmla="*/ 1568 h 185"/>
                <a:gd name="T40" fmla="*/ 128 w 866"/>
                <a:gd name="T41" fmla="*/ 1712 h 185"/>
                <a:gd name="T42" fmla="*/ 196 w 866"/>
                <a:gd name="T43" fmla="*/ 1745 h 185"/>
                <a:gd name="T44" fmla="*/ 270 w 866"/>
                <a:gd name="T45" fmla="*/ 1670 h 185"/>
                <a:gd name="T46" fmla="*/ 211 w 866"/>
                <a:gd name="T47" fmla="*/ 1568 h 185"/>
                <a:gd name="T48" fmla="*/ 236 w 866"/>
                <a:gd name="T49" fmla="*/ 1634 h 185"/>
                <a:gd name="T50" fmla="*/ 296 w 866"/>
                <a:gd name="T51" fmla="*/ 1670 h 185"/>
                <a:gd name="T52" fmla="*/ 320 w 866"/>
                <a:gd name="T53" fmla="*/ 1568 h 185"/>
                <a:gd name="T54" fmla="*/ 350 w 866"/>
                <a:gd name="T55" fmla="*/ 1568 h 185"/>
                <a:gd name="T56" fmla="*/ 365 w 866"/>
                <a:gd name="T57" fmla="*/ 1592 h 185"/>
                <a:gd name="T58" fmla="*/ 419 w 866"/>
                <a:gd name="T59" fmla="*/ 1745 h 185"/>
                <a:gd name="T60" fmla="*/ 444 w 866"/>
                <a:gd name="T61" fmla="*/ 1568 h 185"/>
                <a:gd name="T62" fmla="*/ 525 w 866"/>
                <a:gd name="T63" fmla="*/ 1688 h 185"/>
                <a:gd name="T64" fmla="*/ 497 w 866"/>
                <a:gd name="T65" fmla="*/ 1568 h 185"/>
                <a:gd name="T66" fmla="*/ 485 w 866"/>
                <a:gd name="T67" fmla="*/ 1618 h 185"/>
                <a:gd name="T68" fmla="*/ 468 w 866"/>
                <a:gd name="T69" fmla="*/ 1568 h 185"/>
                <a:gd name="T70" fmla="*/ 468 w 866"/>
                <a:gd name="T71" fmla="*/ 1712 h 185"/>
                <a:gd name="T72" fmla="*/ 536 w 866"/>
                <a:gd name="T73" fmla="*/ 1745 h 185"/>
                <a:gd name="T74" fmla="*/ 528 w 866"/>
                <a:gd name="T75" fmla="*/ 1593 h 185"/>
                <a:gd name="T76" fmla="*/ 582 w 866"/>
                <a:gd name="T77" fmla="*/ 1745 h 185"/>
                <a:gd name="T78" fmla="*/ 607 w 866"/>
                <a:gd name="T79" fmla="*/ 1567 h 185"/>
                <a:gd name="T80" fmla="*/ 623 w 866"/>
                <a:gd name="T81" fmla="*/ 1745 h 185"/>
                <a:gd name="T82" fmla="*/ 761 w 866"/>
                <a:gd name="T83" fmla="*/ 1613 h 185"/>
                <a:gd name="T84" fmla="*/ 750 w 866"/>
                <a:gd name="T85" fmla="*/ 1578 h 185"/>
                <a:gd name="T86" fmla="*/ 732 w 866"/>
                <a:gd name="T87" fmla="*/ 1598 h 185"/>
                <a:gd name="T88" fmla="*/ 707 w 866"/>
                <a:gd name="T89" fmla="*/ 1721 h 185"/>
                <a:gd name="T90" fmla="*/ 707 w 866"/>
                <a:gd name="T91" fmla="*/ 1591 h 185"/>
                <a:gd name="T92" fmla="*/ 732 w 866"/>
                <a:gd name="T93" fmla="*/ 1568 h 185"/>
                <a:gd name="T94" fmla="*/ 681 w 866"/>
                <a:gd name="T95" fmla="*/ 1579 h 185"/>
                <a:gd name="T96" fmla="*/ 671 w 866"/>
                <a:gd name="T97" fmla="*/ 1698 h 185"/>
                <a:gd name="T98" fmla="*/ 695 w 866"/>
                <a:gd name="T99" fmla="*/ 1743 h 185"/>
                <a:gd name="T100" fmla="*/ 750 w 866"/>
                <a:gd name="T101" fmla="*/ 1733 h 185"/>
                <a:gd name="T102" fmla="*/ 761 w 866"/>
                <a:gd name="T103" fmla="*/ 1698 h 185"/>
                <a:gd name="T104" fmla="*/ 840 w 866"/>
                <a:gd name="T105" fmla="*/ 1568 h 185"/>
                <a:gd name="T106" fmla="*/ 809 w 866"/>
                <a:gd name="T107" fmla="*/ 1568 h 185"/>
                <a:gd name="T108" fmla="*/ 806 w 866"/>
                <a:gd name="T109" fmla="*/ 1745 h 185"/>
                <a:gd name="T110" fmla="*/ 866 w 866"/>
                <a:gd name="T111" fmla="*/ 1745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6" h="185">
                  <a:moveTo>
                    <a:pt x="88" y="133"/>
                  </a:moveTo>
                  <a:lnTo>
                    <a:pt x="86" y="120"/>
                  </a:lnTo>
                  <a:lnTo>
                    <a:pt x="82" y="109"/>
                  </a:lnTo>
                  <a:lnTo>
                    <a:pt x="74" y="99"/>
                  </a:lnTo>
                  <a:lnTo>
                    <a:pt x="63" y="87"/>
                  </a:lnTo>
                  <a:lnTo>
                    <a:pt x="44" y="68"/>
                  </a:lnTo>
                  <a:lnTo>
                    <a:pt x="37" y="59"/>
                  </a:lnTo>
                  <a:lnTo>
                    <a:pt x="31" y="54"/>
                  </a:lnTo>
                  <a:lnTo>
                    <a:pt x="31" y="30"/>
                  </a:lnTo>
                  <a:lnTo>
                    <a:pt x="35" y="26"/>
                  </a:lnTo>
                  <a:lnTo>
                    <a:pt x="53" y="26"/>
                  </a:lnTo>
                  <a:lnTo>
                    <a:pt x="58" y="30"/>
                  </a:lnTo>
                  <a:lnTo>
                    <a:pt x="58" y="56"/>
                  </a:lnTo>
                  <a:lnTo>
                    <a:pt x="84" y="56"/>
                  </a:lnTo>
                  <a:lnTo>
                    <a:pt x="84" y="39"/>
                  </a:lnTo>
                  <a:lnTo>
                    <a:pt x="82" y="26"/>
                  </a:lnTo>
                  <a:lnTo>
                    <a:pt x="82" y="24"/>
                  </a:lnTo>
                  <a:lnTo>
                    <a:pt x="75" y="11"/>
                  </a:lnTo>
                  <a:lnTo>
                    <a:pt x="62" y="3"/>
                  </a:lnTo>
                  <a:lnTo>
                    <a:pt x="42" y="0"/>
                  </a:lnTo>
                  <a:lnTo>
                    <a:pt x="24" y="3"/>
                  </a:lnTo>
                  <a:lnTo>
                    <a:pt x="11" y="11"/>
                  </a:lnTo>
                  <a:lnTo>
                    <a:pt x="3" y="24"/>
                  </a:lnTo>
                  <a:lnTo>
                    <a:pt x="0" y="39"/>
                  </a:lnTo>
                  <a:lnTo>
                    <a:pt x="0" y="45"/>
                  </a:lnTo>
                  <a:lnTo>
                    <a:pt x="2" y="58"/>
                  </a:lnTo>
                  <a:lnTo>
                    <a:pt x="7" y="70"/>
                  </a:lnTo>
                  <a:lnTo>
                    <a:pt x="15" y="80"/>
                  </a:lnTo>
                  <a:lnTo>
                    <a:pt x="26" y="91"/>
                  </a:lnTo>
                  <a:lnTo>
                    <a:pt x="53" y="119"/>
                  </a:lnTo>
                  <a:lnTo>
                    <a:pt x="58" y="125"/>
                  </a:lnTo>
                  <a:lnTo>
                    <a:pt x="58" y="150"/>
                  </a:lnTo>
                  <a:lnTo>
                    <a:pt x="53" y="156"/>
                  </a:lnTo>
                  <a:lnTo>
                    <a:pt x="33" y="156"/>
                  </a:lnTo>
                  <a:lnTo>
                    <a:pt x="29" y="152"/>
                  </a:lnTo>
                  <a:lnTo>
                    <a:pt x="29" y="117"/>
                  </a:lnTo>
                  <a:lnTo>
                    <a:pt x="2" y="117"/>
                  </a:lnTo>
                  <a:lnTo>
                    <a:pt x="2" y="143"/>
                  </a:lnTo>
                  <a:lnTo>
                    <a:pt x="4" y="158"/>
                  </a:lnTo>
                  <a:lnTo>
                    <a:pt x="11" y="171"/>
                  </a:lnTo>
                  <a:lnTo>
                    <a:pt x="24" y="180"/>
                  </a:lnTo>
                  <a:lnTo>
                    <a:pt x="44" y="184"/>
                  </a:lnTo>
                  <a:lnTo>
                    <a:pt x="64" y="181"/>
                  </a:lnTo>
                  <a:lnTo>
                    <a:pt x="77" y="173"/>
                  </a:lnTo>
                  <a:lnTo>
                    <a:pt x="85" y="159"/>
                  </a:lnTo>
                  <a:lnTo>
                    <a:pt x="86" y="156"/>
                  </a:lnTo>
                  <a:lnTo>
                    <a:pt x="88" y="143"/>
                  </a:lnTo>
                  <a:lnTo>
                    <a:pt x="88" y="133"/>
                  </a:lnTo>
                  <a:close/>
                  <a:moveTo>
                    <a:pt x="196" y="180"/>
                  </a:moveTo>
                  <a:lnTo>
                    <a:pt x="189" y="147"/>
                  </a:lnTo>
                  <a:lnTo>
                    <a:pt x="185" y="123"/>
                  </a:lnTo>
                  <a:lnTo>
                    <a:pt x="172" y="53"/>
                  </a:lnTo>
                  <a:lnTo>
                    <a:pt x="163" y="3"/>
                  </a:lnTo>
                  <a:lnTo>
                    <a:pt x="156" y="3"/>
                  </a:lnTo>
                  <a:lnTo>
                    <a:pt x="156" y="123"/>
                  </a:lnTo>
                  <a:lnTo>
                    <a:pt x="133" y="123"/>
                  </a:lnTo>
                  <a:lnTo>
                    <a:pt x="144" y="53"/>
                  </a:lnTo>
                  <a:lnTo>
                    <a:pt x="156" y="123"/>
                  </a:lnTo>
                  <a:lnTo>
                    <a:pt x="156" y="3"/>
                  </a:lnTo>
                  <a:lnTo>
                    <a:pt x="128" y="3"/>
                  </a:lnTo>
                  <a:lnTo>
                    <a:pt x="95" y="180"/>
                  </a:lnTo>
                  <a:lnTo>
                    <a:pt x="124" y="180"/>
                  </a:lnTo>
                  <a:lnTo>
                    <a:pt x="128" y="147"/>
                  </a:lnTo>
                  <a:lnTo>
                    <a:pt x="160" y="147"/>
                  </a:lnTo>
                  <a:lnTo>
                    <a:pt x="165" y="180"/>
                  </a:lnTo>
                  <a:lnTo>
                    <a:pt x="196" y="180"/>
                  </a:lnTo>
                  <a:close/>
                  <a:moveTo>
                    <a:pt x="296" y="3"/>
                  </a:moveTo>
                  <a:lnTo>
                    <a:pt x="270" y="3"/>
                  </a:lnTo>
                  <a:lnTo>
                    <a:pt x="270" y="105"/>
                  </a:lnTo>
                  <a:lnTo>
                    <a:pt x="259" y="69"/>
                  </a:lnTo>
                  <a:lnTo>
                    <a:pt x="239" y="3"/>
                  </a:lnTo>
                  <a:lnTo>
                    <a:pt x="211" y="3"/>
                  </a:lnTo>
                  <a:lnTo>
                    <a:pt x="211" y="180"/>
                  </a:lnTo>
                  <a:lnTo>
                    <a:pt x="236" y="180"/>
                  </a:lnTo>
                  <a:lnTo>
                    <a:pt x="236" y="69"/>
                  </a:lnTo>
                  <a:lnTo>
                    <a:pt x="270" y="180"/>
                  </a:lnTo>
                  <a:lnTo>
                    <a:pt x="296" y="180"/>
                  </a:lnTo>
                  <a:lnTo>
                    <a:pt x="296" y="105"/>
                  </a:lnTo>
                  <a:lnTo>
                    <a:pt x="296" y="3"/>
                  </a:lnTo>
                  <a:close/>
                  <a:moveTo>
                    <a:pt x="350" y="3"/>
                  </a:moveTo>
                  <a:lnTo>
                    <a:pt x="320" y="3"/>
                  </a:lnTo>
                  <a:lnTo>
                    <a:pt x="320" y="180"/>
                  </a:lnTo>
                  <a:lnTo>
                    <a:pt x="350" y="180"/>
                  </a:lnTo>
                  <a:lnTo>
                    <a:pt x="350" y="3"/>
                  </a:lnTo>
                  <a:close/>
                  <a:moveTo>
                    <a:pt x="444" y="3"/>
                  </a:moveTo>
                  <a:lnTo>
                    <a:pt x="365" y="3"/>
                  </a:lnTo>
                  <a:lnTo>
                    <a:pt x="365" y="27"/>
                  </a:lnTo>
                  <a:lnTo>
                    <a:pt x="389" y="27"/>
                  </a:lnTo>
                  <a:lnTo>
                    <a:pt x="389" y="180"/>
                  </a:lnTo>
                  <a:lnTo>
                    <a:pt x="419" y="180"/>
                  </a:lnTo>
                  <a:lnTo>
                    <a:pt x="419" y="27"/>
                  </a:lnTo>
                  <a:lnTo>
                    <a:pt x="444" y="27"/>
                  </a:lnTo>
                  <a:lnTo>
                    <a:pt x="444" y="3"/>
                  </a:lnTo>
                  <a:close/>
                  <a:moveTo>
                    <a:pt x="536" y="180"/>
                  </a:moveTo>
                  <a:lnTo>
                    <a:pt x="530" y="147"/>
                  </a:lnTo>
                  <a:lnTo>
                    <a:pt x="525" y="123"/>
                  </a:lnTo>
                  <a:lnTo>
                    <a:pt x="512" y="53"/>
                  </a:lnTo>
                  <a:lnTo>
                    <a:pt x="503" y="3"/>
                  </a:lnTo>
                  <a:lnTo>
                    <a:pt x="497" y="3"/>
                  </a:lnTo>
                  <a:lnTo>
                    <a:pt x="497" y="123"/>
                  </a:lnTo>
                  <a:lnTo>
                    <a:pt x="473" y="123"/>
                  </a:lnTo>
                  <a:lnTo>
                    <a:pt x="485" y="53"/>
                  </a:lnTo>
                  <a:lnTo>
                    <a:pt x="497" y="123"/>
                  </a:lnTo>
                  <a:lnTo>
                    <a:pt x="497" y="3"/>
                  </a:lnTo>
                  <a:lnTo>
                    <a:pt x="468" y="3"/>
                  </a:lnTo>
                  <a:lnTo>
                    <a:pt x="435" y="180"/>
                  </a:lnTo>
                  <a:lnTo>
                    <a:pt x="464" y="180"/>
                  </a:lnTo>
                  <a:lnTo>
                    <a:pt x="468" y="147"/>
                  </a:lnTo>
                  <a:lnTo>
                    <a:pt x="500" y="147"/>
                  </a:lnTo>
                  <a:lnTo>
                    <a:pt x="506" y="180"/>
                  </a:lnTo>
                  <a:lnTo>
                    <a:pt x="536" y="180"/>
                  </a:lnTo>
                  <a:close/>
                  <a:moveTo>
                    <a:pt x="607" y="2"/>
                  </a:moveTo>
                  <a:lnTo>
                    <a:pt x="528" y="2"/>
                  </a:lnTo>
                  <a:lnTo>
                    <a:pt x="528" y="28"/>
                  </a:lnTo>
                  <a:lnTo>
                    <a:pt x="552" y="28"/>
                  </a:lnTo>
                  <a:lnTo>
                    <a:pt x="552" y="180"/>
                  </a:lnTo>
                  <a:lnTo>
                    <a:pt x="582" y="180"/>
                  </a:lnTo>
                  <a:lnTo>
                    <a:pt x="582" y="28"/>
                  </a:lnTo>
                  <a:lnTo>
                    <a:pt x="607" y="28"/>
                  </a:lnTo>
                  <a:lnTo>
                    <a:pt x="607" y="2"/>
                  </a:lnTo>
                  <a:close/>
                  <a:moveTo>
                    <a:pt x="653" y="3"/>
                  </a:moveTo>
                  <a:lnTo>
                    <a:pt x="623" y="3"/>
                  </a:lnTo>
                  <a:lnTo>
                    <a:pt x="623" y="180"/>
                  </a:lnTo>
                  <a:lnTo>
                    <a:pt x="653" y="180"/>
                  </a:lnTo>
                  <a:lnTo>
                    <a:pt x="653" y="3"/>
                  </a:lnTo>
                  <a:close/>
                  <a:moveTo>
                    <a:pt x="761" y="48"/>
                  </a:moveTo>
                  <a:lnTo>
                    <a:pt x="758" y="29"/>
                  </a:lnTo>
                  <a:lnTo>
                    <a:pt x="757" y="26"/>
                  </a:lnTo>
                  <a:lnTo>
                    <a:pt x="750" y="13"/>
                  </a:lnTo>
                  <a:lnTo>
                    <a:pt x="736" y="4"/>
                  </a:lnTo>
                  <a:lnTo>
                    <a:pt x="732" y="3"/>
                  </a:lnTo>
                  <a:lnTo>
                    <a:pt x="732" y="33"/>
                  </a:lnTo>
                  <a:lnTo>
                    <a:pt x="732" y="149"/>
                  </a:lnTo>
                  <a:lnTo>
                    <a:pt x="726" y="156"/>
                  </a:lnTo>
                  <a:lnTo>
                    <a:pt x="707" y="156"/>
                  </a:lnTo>
                  <a:lnTo>
                    <a:pt x="702" y="149"/>
                  </a:lnTo>
                  <a:lnTo>
                    <a:pt x="702" y="33"/>
                  </a:lnTo>
                  <a:lnTo>
                    <a:pt x="707" y="26"/>
                  </a:lnTo>
                  <a:lnTo>
                    <a:pt x="728" y="26"/>
                  </a:lnTo>
                  <a:lnTo>
                    <a:pt x="732" y="33"/>
                  </a:lnTo>
                  <a:lnTo>
                    <a:pt x="732" y="3"/>
                  </a:lnTo>
                  <a:lnTo>
                    <a:pt x="716" y="0"/>
                  </a:lnTo>
                  <a:lnTo>
                    <a:pt x="695" y="4"/>
                  </a:lnTo>
                  <a:lnTo>
                    <a:pt x="681" y="14"/>
                  </a:lnTo>
                  <a:lnTo>
                    <a:pt x="673" y="29"/>
                  </a:lnTo>
                  <a:lnTo>
                    <a:pt x="671" y="48"/>
                  </a:lnTo>
                  <a:lnTo>
                    <a:pt x="671" y="133"/>
                  </a:lnTo>
                  <a:lnTo>
                    <a:pt x="673" y="152"/>
                  </a:lnTo>
                  <a:lnTo>
                    <a:pt x="681" y="168"/>
                  </a:lnTo>
                  <a:lnTo>
                    <a:pt x="695" y="178"/>
                  </a:lnTo>
                  <a:lnTo>
                    <a:pt x="716" y="182"/>
                  </a:lnTo>
                  <a:lnTo>
                    <a:pt x="736" y="178"/>
                  </a:lnTo>
                  <a:lnTo>
                    <a:pt x="750" y="168"/>
                  </a:lnTo>
                  <a:lnTo>
                    <a:pt x="756" y="156"/>
                  </a:lnTo>
                  <a:lnTo>
                    <a:pt x="758" y="152"/>
                  </a:lnTo>
                  <a:lnTo>
                    <a:pt x="761" y="133"/>
                  </a:lnTo>
                  <a:lnTo>
                    <a:pt x="761" y="48"/>
                  </a:lnTo>
                  <a:close/>
                  <a:moveTo>
                    <a:pt x="866" y="3"/>
                  </a:moveTo>
                  <a:lnTo>
                    <a:pt x="840" y="3"/>
                  </a:lnTo>
                  <a:lnTo>
                    <a:pt x="840" y="105"/>
                  </a:lnTo>
                  <a:lnTo>
                    <a:pt x="829" y="69"/>
                  </a:lnTo>
                  <a:lnTo>
                    <a:pt x="809" y="3"/>
                  </a:lnTo>
                  <a:lnTo>
                    <a:pt x="780" y="3"/>
                  </a:lnTo>
                  <a:lnTo>
                    <a:pt x="780" y="180"/>
                  </a:lnTo>
                  <a:lnTo>
                    <a:pt x="806" y="180"/>
                  </a:lnTo>
                  <a:lnTo>
                    <a:pt x="806" y="69"/>
                  </a:lnTo>
                  <a:lnTo>
                    <a:pt x="840" y="180"/>
                  </a:lnTo>
                  <a:lnTo>
                    <a:pt x="866" y="180"/>
                  </a:lnTo>
                  <a:lnTo>
                    <a:pt x="866" y="105"/>
                  </a:lnTo>
                  <a:lnTo>
                    <a:pt x="866"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32" name="Picture 107"/>
            <p:cNvPicPr>
              <a:picLocks noChangeAspect="1" noChangeArrowheads="1"/>
            </p:cNvPicPr>
            <p:nvPr/>
          </p:nvPicPr>
          <p:blipFill>
            <a:blip r:embed="rId11"/>
            <a:srcRect/>
            <a:stretch>
              <a:fillRect/>
            </a:stretch>
          </p:blipFill>
          <p:spPr bwMode="auto">
            <a:xfrm>
              <a:off x="16200" y="1304"/>
              <a:ext cx="473" cy="182"/>
            </a:xfrm>
            <a:prstGeom prst="rect">
              <a:avLst/>
            </a:prstGeom>
            <a:noFill/>
          </p:spPr>
        </p:pic>
        <p:pic>
          <p:nvPicPr>
            <p:cNvPr id="133" name="Picture 106"/>
            <p:cNvPicPr>
              <a:picLocks noChangeAspect="1" noChangeArrowheads="1"/>
            </p:cNvPicPr>
            <p:nvPr/>
          </p:nvPicPr>
          <p:blipFill>
            <a:blip r:embed="rId12"/>
            <a:srcRect/>
            <a:stretch>
              <a:fillRect/>
            </a:stretch>
          </p:blipFill>
          <p:spPr bwMode="auto">
            <a:xfrm>
              <a:off x="16731" y="1307"/>
              <a:ext cx="504" cy="177"/>
            </a:xfrm>
            <a:prstGeom prst="rect">
              <a:avLst/>
            </a:prstGeom>
            <a:noFill/>
          </p:spPr>
        </p:pic>
      </p:grpSp>
      <p:sp>
        <p:nvSpPr>
          <p:cNvPr id="29"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Nellanad</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30" name="Rectangle 29"/>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Slide Number Placeholder 31"/>
          <p:cNvSpPr>
            <a:spLocks noGrp="1"/>
          </p:cNvSpPr>
          <p:nvPr>
            <p:ph type="sldNum" sz="quarter" idx="12"/>
          </p:nvPr>
        </p:nvSpPr>
        <p:spPr>
          <a:xfrm>
            <a:off x="6629400" y="6492875"/>
            <a:ext cx="2133600" cy="365125"/>
          </a:xfrm>
        </p:spPr>
        <p:txBody>
          <a:bodyPr/>
          <a:lstStyle/>
          <a:p>
            <a:fld id="{8D18AE97-595F-4912-898A-D92AFA227895}"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6781800" cy="1905000"/>
          </a:xfrm>
        </p:spPr>
        <p:txBody>
          <a:bodyPr>
            <a:normAutofit/>
          </a:bodyPr>
          <a:lstStyle/>
          <a:p>
            <a:pPr>
              <a:buNone/>
            </a:pPr>
            <a:r>
              <a:rPr lang="en-US" b="1" u="sng" dirty="0">
                <a:solidFill>
                  <a:srgbClr val="C00000"/>
                </a:solidFill>
              </a:rPr>
              <a:t>Programme III-</a:t>
            </a:r>
            <a:r>
              <a:rPr lang="en-US" b="1" i="1" dirty="0"/>
              <a:t>VIDYA</a:t>
            </a:r>
            <a:r>
              <a:rPr lang="en-US" b="1" i="1" dirty="0">
                <a:solidFill>
                  <a:srgbClr val="C00000"/>
                </a:solidFill>
              </a:rPr>
              <a:t> </a:t>
            </a:r>
            <a:r>
              <a:rPr lang="en-US" b="1" i="1" dirty="0"/>
              <a:t>VELICHAM (</a:t>
            </a:r>
            <a:r>
              <a:rPr lang="en-US" b="1" dirty="0"/>
              <a:t>Enlightenment through Education)</a:t>
            </a:r>
          </a:p>
        </p:txBody>
      </p:sp>
      <p:grpSp>
        <p:nvGrpSpPr>
          <p:cNvPr id="3074" name="Group 89"/>
          <p:cNvGrpSpPr>
            <a:grpSpLocks/>
          </p:cNvGrpSpPr>
          <p:nvPr/>
        </p:nvGrpSpPr>
        <p:grpSpPr bwMode="auto">
          <a:xfrm>
            <a:off x="7239000" y="1219200"/>
            <a:ext cx="1373187" cy="1373188"/>
            <a:chOff x="16555" y="186"/>
            <a:chExt cx="2162" cy="2162"/>
          </a:xfrm>
        </p:grpSpPr>
        <p:sp>
          <p:nvSpPr>
            <p:cNvPr id="111" name="Rectangle 104"/>
            <p:cNvSpPr>
              <a:spLocks noChangeArrowheads="1"/>
            </p:cNvSpPr>
            <p:nvPr/>
          </p:nvSpPr>
          <p:spPr bwMode="auto">
            <a:xfrm>
              <a:off x="16555" y="185"/>
              <a:ext cx="2162" cy="2162"/>
            </a:xfrm>
            <a:prstGeom prst="rect">
              <a:avLst/>
            </a:prstGeom>
            <a:solidFill>
              <a:srgbClr val="E4233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3"/>
            <p:cNvSpPr>
              <a:spLocks/>
            </p:cNvSpPr>
            <p:nvPr/>
          </p:nvSpPr>
          <p:spPr bwMode="auto">
            <a:xfrm>
              <a:off x="16806" y="368"/>
              <a:ext cx="126" cy="437"/>
            </a:xfrm>
            <a:custGeom>
              <a:avLst/>
              <a:gdLst>
                <a:gd name="T0" fmla="*/ 126 w 126"/>
                <a:gd name="T1" fmla="*/ 368 h 437"/>
                <a:gd name="T2" fmla="*/ 68 w 126"/>
                <a:gd name="T3" fmla="*/ 368 h 437"/>
                <a:gd name="T4" fmla="*/ 0 w 126"/>
                <a:gd name="T5" fmla="*/ 448 h 437"/>
                <a:gd name="T6" fmla="*/ 0 w 126"/>
                <a:gd name="T7" fmla="*/ 524 h 437"/>
                <a:gd name="T8" fmla="*/ 51 w 126"/>
                <a:gd name="T9" fmla="*/ 470 h 437"/>
                <a:gd name="T10" fmla="*/ 52 w 126"/>
                <a:gd name="T11" fmla="*/ 470 h 437"/>
                <a:gd name="T12" fmla="*/ 52 w 126"/>
                <a:gd name="T13" fmla="*/ 805 h 437"/>
                <a:gd name="T14" fmla="*/ 126 w 126"/>
                <a:gd name="T15" fmla="*/ 805 h 437"/>
                <a:gd name="T16" fmla="*/ 126 w 126"/>
                <a:gd name="T17" fmla="*/ 368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37">
                  <a:moveTo>
                    <a:pt x="126" y="0"/>
                  </a:moveTo>
                  <a:lnTo>
                    <a:pt x="68" y="0"/>
                  </a:lnTo>
                  <a:lnTo>
                    <a:pt x="0" y="80"/>
                  </a:lnTo>
                  <a:lnTo>
                    <a:pt x="0" y="156"/>
                  </a:lnTo>
                  <a:lnTo>
                    <a:pt x="51" y="102"/>
                  </a:lnTo>
                  <a:lnTo>
                    <a:pt x="52" y="102"/>
                  </a:lnTo>
                  <a:lnTo>
                    <a:pt x="52" y="437"/>
                  </a:lnTo>
                  <a:lnTo>
                    <a:pt x="126" y="437"/>
                  </a:lnTo>
                  <a:lnTo>
                    <a:pt x="1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3" name="Picture 102"/>
            <p:cNvPicPr>
              <a:picLocks noChangeAspect="1" noChangeArrowheads="1"/>
            </p:cNvPicPr>
            <p:nvPr/>
          </p:nvPicPr>
          <p:blipFill>
            <a:blip r:embed="rId2"/>
            <a:srcRect/>
            <a:stretch>
              <a:fillRect/>
            </a:stretch>
          </p:blipFill>
          <p:spPr bwMode="auto">
            <a:xfrm>
              <a:off x="18219" y="1157"/>
              <a:ext cx="121" cy="121"/>
            </a:xfrm>
            <a:prstGeom prst="rect">
              <a:avLst/>
            </a:prstGeom>
            <a:noFill/>
          </p:spPr>
        </p:pic>
        <p:sp>
          <p:nvSpPr>
            <p:cNvPr id="114" name="AutoShape 101"/>
            <p:cNvSpPr>
              <a:spLocks/>
            </p:cNvSpPr>
            <p:nvPr/>
          </p:nvSpPr>
          <p:spPr bwMode="auto">
            <a:xfrm>
              <a:off x="18140" y="1299"/>
              <a:ext cx="282" cy="566"/>
            </a:xfrm>
            <a:custGeom>
              <a:avLst/>
              <a:gdLst>
                <a:gd name="T0" fmla="*/ 216 w 282"/>
                <a:gd name="T1" fmla="*/ 1573 h 566"/>
                <a:gd name="T2" fmla="*/ 149 w 282"/>
                <a:gd name="T3" fmla="*/ 1573 h 566"/>
                <a:gd name="T4" fmla="*/ 150 w 282"/>
                <a:gd name="T5" fmla="*/ 1580 h 566"/>
                <a:gd name="T6" fmla="*/ 150 w 282"/>
                <a:gd name="T7" fmla="*/ 1832 h 566"/>
                <a:gd name="T8" fmla="*/ 153 w 282"/>
                <a:gd name="T9" fmla="*/ 1844 h 566"/>
                <a:gd name="T10" fmla="*/ 160 w 282"/>
                <a:gd name="T11" fmla="*/ 1855 h 566"/>
                <a:gd name="T12" fmla="*/ 170 w 282"/>
                <a:gd name="T13" fmla="*/ 1862 h 566"/>
                <a:gd name="T14" fmla="*/ 183 w 282"/>
                <a:gd name="T15" fmla="*/ 1865 h 566"/>
                <a:gd name="T16" fmla="*/ 196 w 282"/>
                <a:gd name="T17" fmla="*/ 1862 h 566"/>
                <a:gd name="T18" fmla="*/ 206 w 282"/>
                <a:gd name="T19" fmla="*/ 1855 h 566"/>
                <a:gd name="T20" fmla="*/ 213 w 282"/>
                <a:gd name="T21" fmla="*/ 1844 h 566"/>
                <a:gd name="T22" fmla="*/ 216 w 282"/>
                <a:gd name="T23" fmla="*/ 1832 h 566"/>
                <a:gd name="T24" fmla="*/ 216 w 282"/>
                <a:gd name="T25" fmla="*/ 1573 h 566"/>
                <a:gd name="T26" fmla="*/ 282 w 282"/>
                <a:gd name="T27" fmla="*/ 1391 h 566"/>
                <a:gd name="T28" fmla="*/ 65 w 282"/>
                <a:gd name="T29" fmla="*/ 1391 h 566"/>
                <a:gd name="T30" fmla="*/ 66 w 282"/>
                <a:gd name="T31" fmla="*/ 1399 h 566"/>
                <a:gd name="T32" fmla="*/ 66 w 282"/>
                <a:gd name="T33" fmla="*/ 1829 h 566"/>
                <a:gd name="T34" fmla="*/ 69 w 282"/>
                <a:gd name="T35" fmla="*/ 1842 h 566"/>
                <a:gd name="T36" fmla="*/ 76 w 282"/>
                <a:gd name="T37" fmla="*/ 1852 h 566"/>
                <a:gd name="T38" fmla="*/ 86 w 282"/>
                <a:gd name="T39" fmla="*/ 1859 h 566"/>
                <a:gd name="T40" fmla="*/ 99 w 282"/>
                <a:gd name="T41" fmla="*/ 1862 h 566"/>
                <a:gd name="T42" fmla="*/ 112 w 282"/>
                <a:gd name="T43" fmla="*/ 1859 h 566"/>
                <a:gd name="T44" fmla="*/ 122 w 282"/>
                <a:gd name="T45" fmla="*/ 1852 h 566"/>
                <a:gd name="T46" fmla="*/ 130 w 282"/>
                <a:gd name="T47" fmla="*/ 1842 h 566"/>
                <a:gd name="T48" fmla="*/ 132 w 282"/>
                <a:gd name="T49" fmla="*/ 1829 h 566"/>
                <a:gd name="T50" fmla="*/ 132 w 282"/>
                <a:gd name="T51" fmla="*/ 1573 h 566"/>
                <a:gd name="T52" fmla="*/ 216 w 282"/>
                <a:gd name="T53" fmla="*/ 1573 h 566"/>
                <a:gd name="T54" fmla="*/ 216 w 282"/>
                <a:gd name="T55" fmla="*/ 1405 h 566"/>
                <a:gd name="T56" fmla="*/ 218 w 282"/>
                <a:gd name="T57" fmla="*/ 1400 h 566"/>
                <a:gd name="T58" fmla="*/ 218 w 282"/>
                <a:gd name="T59" fmla="*/ 1392 h 566"/>
                <a:gd name="T60" fmla="*/ 282 w 282"/>
                <a:gd name="T61" fmla="*/ 1392 h 566"/>
                <a:gd name="T62" fmla="*/ 282 w 282"/>
                <a:gd name="T63" fmla="*/ 1391 h 566"/>
                <a:gd name="T64" fmla="*/ 282 w 282"/>
                <a:gd name="T65" fmla="*/ 1392 h 566"/>
                <a:gd name="T66" fmla="*/ 235 w 282"/>
                <a:gd name="T67" fmla="*/ 1392 h 566"/>
                <a:gd name="T68" fmla="*/ 237 w 282"/>
                <a:gd name="T69" fmla="*/ 1399 h 566"/>
                <a:gd name="T70" fmla="*/ 237 w 282"/>
                <a:gd name="T71" fmla="*/ 1559 h 566"/>
                <a:gd name="T72" fmla="*/ 246 w 282"/>
                <a:gd name="T73" fmla="*/ 1569 h 566"/>
                <a:gd name="T74" fmla="*/ 272 w 282"/>
                <a:gd name="T75" fmla="*/ 1569 h 566"/>
                <a:gd name="T76" fmla="*/ 282 w 282"/>
                <a:gd name="T77" fmla="*/ 1561 h 566"/>
                <a:gd name="T78" fmla="*/ 282 w 282"/>
                <a:gd name="T79" fmla="*/ 1392 h 566"/>
                <a:gd name="T80" fmla="*/ 209 w 282"/>
                <a:gd name="T81" fmla="*/ 1299 h 566"/>
                <a:gd name="T82" fmla="*/ 72 w 282"/>
                <a:gd name="T83" fmla="*/ 1299 h 566"/>
                <a:gd name="T84" fmla="*/ 44 w 282"/>
                <a:gd name="T85" fmla="*/ 1307 h 566"/>
                <a:gd name="T86" fmla="*/ 21 w 282"/>
                <a:gd name="T87" fmla="*/ 1325 h 566"/>
                <a:gd name="T88" fmla="*/ 6 w 282"/>
                <a:gd name="T89" fmla="*/ 1350 h 566"/>
                <a:gd name="T90" fmla="*/ 0 w 282"/>
                <a:gd name="T91" fmla="*/ 1379 h 566"/>
                <a:gd name="T92" fmla="*/ 0 w 282"/>
                <a:gd name="T93" fmla="*/ 1557 h 566"/>
                <a:gd name="T94" fmla="*/ 9 w 282"/>
                <a:gd name="T95" fmla="*/ 1568 h 566"/>
                <a:gd name="T96" fmla="*/ 35 w 282"/>
                <a:gd name="T97" fmla="*/ 1568 h 566"/>
                <a:gd name="T98" fmla="*/ 45 w 282"/>
                <a:gd name="T99" fmla="*/ 1559 h 566"/>
                <a:gd name="T100" fmla="*/ 45 w 282"/>
                <a:gd name="T101" fmla="*/ 1399 h 566"/>
                <a:gd name="T102" fmla="*/ 47 w 282"/>
                <a:gd name="T103" fmla="*/ 1391 h 566"/>
                <a:gd name="T104" fmla="*/ 282 w 282"/>
                <a:gd name="T105" fmla="*/ 1391 h 566"/>
                <a:gd name="T106" fmla="*/ 282 w 282"/>
                <a:gd name="T107" fmla="*/ 1380 h 566"/>
                <a:gd name="T108" fmla="*/ 276 w 282"/>
                <a:gd name="T109" fmla="*/ 1351 h 566"/>
                <a:gd name="T110" fmla="*/ 261 w 282"/>
                <a:gd name="T111" fmla="*/ 1326 h 566"/>
                <a:gd name="T112" fmla="*/ 238 w 282"/>
                <a:gd name="T113" fmla="*/ 1309 h 566"/>
                <a:gd name="T114" fmla="*/ 210 w 282"/>
                <a:gd name="T115" fmla="*/ 1301 h 566"/>
                <a:gd name="T116" fmla="*/ 209 w 282"/>
                <a:gd name="T117" fmla="*/ 1299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6" y="274"/>
                  </a:moveTo>
                  <a:lnTo>
                    <a:pt x="149" y="274"/>
                  </a:lnTo>
                  <a:lnTo>
                    <a:pt x="150" y="281"/>
                  </a:lnTo>
                  <a:lnTo>
                    <a:pt x="150" y="533"/>
                  </a:lnTo>
                  <a:lnTo>
                    <a:pt x="153" y="545"/>
                  </a:lnTo>
                  <a:lnTo>
                    <a:pt x="160" y="556"/>
                  </a:lnTo>
                  <a:lnTo>
                    <a:pt x="170" y="563"/>
                  </a:lnTo>
                  <a:lnTo>
                    <a:pt x="183" y="566"/>
                  </a:lnTo>
                  <a:lnTo>
                    <a:pt x="196" y="563"/>
                  </a:lnTo>
                  <a:lnTo>
                    <a:pt x="206" y="556"/>
                  </a:lnTo>
                  <a:lnTo>
                    <a:pt x="213" y="545"/>
                  </a:lnTo>
                  <a:lnTo>
                    <a:pt x="216" y="533"/>
                  </a:lnTo>
                  <a:lnTo>
                    <a:pt x="216" y="274"/>
                  </a:lnTo>
                  <a:close/>
                  <a:moveTo>
                    <a:pt x="282" y="92"/>
                  </a:moveTo>
                  <a:lnTo>
                    <a:pt x="65" y="92"/>
                  </a:lnTo>
                  <a:lnTo>
                    <a:pt x="66" y="100"/>
                  </a:lnTo>
                  <a:lnTo>
                    <a:pt x="66" y="530"/>
                  </a:lnTo>
                  <a:lnTo>
                    <a:pt x="69" y="543"/>
                  </a:lnTo>
                  <a:lnTo>
                    <a:pt x="76" y="553"/>
                  </a:lnTo>
                  <a:lnTo>
                    <a:pt x="86" y="560"/>
                  </a:lnTo>
                  <a:lnTo>
                    <a:pt x="99" y="563"/>
                  </a:lnTo>
                  <a:lnTo>
                    <a:pt x="112" y="560"/>
                  </a:lnTo>
                  <a:lnTo>
                    <a:pt x="122" y="553"/>
                  </a:lnTo>
                  <a:lnTo>
                    <a:pt x="130" y="543"/>
                  </a:lnTo>
                  <a:lnTo>
                    <a:pt x="132" y="530"/>
                  </a:lnTo>
                  <a:lnTo>
                    <a:pt x="132" y="274"/>
                  </a:lnTo>
                  <a:lnTo>
                    <a:pt x="216" y="274"/>
                  </a:lnTo>
                  <a:lnTo>
                    <a:pt x="216" y="106"/>
                  </a:lnTo>
                  <a:lnTo>
                    <a:pt x="218" y="101"/>
                  </a:lnTo>
                  <a:lnTo>
                    <a:pt x="218" y="93"/>
                  </a:lnTo>
                  <a:lnTo>
                    <a:pt x="282" y="93"/>
                  </a:lnTo>
                  <a:lnTo>
                    <a:pt x="282" y="92"/>
                  </a:lnTo>
                  <a:close/>
                  <a:moveTo>
                    <a:pt x="282" y="93"/>
                  </a:moveTo>
                  <a:lnTo>
                    <a:pt x="235" y="93"/>
                  </a:lnTo>
                  <a:lnTo>
                    <a:pt x="237" y="100"/>
                  </a:lnTo>
                  <a:lnTo>
                    <a:pt x="237" y="260"/>
                  </a:lnTo>
                  <a:lnTo>
                    <a:pt x="246" y="270"/>
                  </a:lnTo>
                  <a:lnTo>
                    <a:pt x="272" y="270"/>
                  </a:lnTo>
                  <a:lnTo>
                    <a:pt x="282" y="262"/>
                  </a:lnTo>
                  <a:lnTo>
                    <a:pt x="282" y="93"/>
                  </a:lnTo>
                  <a:close/>
                  <a:moveTo>
                    <a:pt x="209" y="0"/>
                  </a:moveTo>
                  <a:lnTo>
                    <a:pt x="72" y="0"/>
                  </a:lnTo>
                  <a:lnTo>
                    <a:pt x="44" y="8"/>
                  </a:lnTo>
                  <a:lnTo>
                    <a:pt x="21" y="26"/>
                  </a:lnTo>
                  <a:lnTo>
                    <a:pt x="6" y="51"/>
                  </a:lnTo>
                  <a:lnTo>
                    <a:pt x="0" y="80"/>
                  </a:lnTo>
                  <a:lnTo>
                    <a:pt x="0" y="258"/>
                  </a:lnTo>
                  <a:lnTo>
                    <a:pt x="9" y="269"/>
                  </a:lnTo>
                  <a:lnTo>
                    <a:pt x="35" y="269"/>
                  </a:lnTo>
                  <a:lnTo>
                    <a:pt x="45" y="260"/>
                  </a:lnTo>
                  <a:lnTo>
                    <a:pt x="45" y="100"/>
                  </a:lnTo>
                  <a:lnTo>
                    <a:pt x="47" y="92"/>
                  </a:lnTo>
                  <a:lnTo>
                    <a:pt x="282" y="92"/>
                  </a:lnTo>
                  <a:lnTo>
                    <a:pt x="282" y="81"/>
                  </a:lnTo>
                  <a:lnTo>
                    <a:pt x="276" y="52"/>
                  </a:lnTo>
                  <a:lnTo>
                    <a:pt x="261" y="27"/>
                  </a:lnTo>
                  <a:lnTo>
                    <a:pt x="238" y="10"/>
                  </a:lnTo>
                  <a:lnTo>
                    <a:pt x="210" y="2"/>
                  </a:lnTo>
                  <a:lnTo>
                    <a:pt x="20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5" name="Picture 100"/>
            <p:cNvPicPr>
              <a:picLocks noChangeAspect="1" noChangeArrowheads="1"/>
            </p:cNvPicPr>
            <p:nvPr/>
          </p:nvPicPr>
          <p:blipFill>
            <a:blip r:embed="rId3"/>
            <a:srcRect/>
            <a:stretch>
              <a:fillRect/>
            </a:stretch>
          </p:blipFill>
          <p:spPr bwMode="auto">
            <a:xfrm>
              <a:off x="17750" y="1191"/>
              <a:ext cx="114" cy="114"/>
            </a:xfrm>
            <a:prstGeom prst="rect">
              <a:avLst/>
            </a:prstGeom>
            <a:noFill/>
          </p:spPr>
        </p:pic>
        <p:sp>
          <p:nvSpPr>
            <p:cNvPr id="116" name="AutoShape 99"/>
            <p:cNvSpPr>
              <a:spLocks/>
            </p:cNvSpPr>
            <p:nvPr/>
          </p:nvSpPr>
          <p:spPr bwMode="auto">
            <a:xfrm>
              <a:off x="17641" y="1332"/>
              <a:ext cx="331" cy="531"/>
            </a:xfrm>
            <a:custGeom>
              <a:avLst/>
              <a:gdLst>
                <a:gd name="T0" fmla="*/ 98 w 331"/>
                <a:gd name="T1" fmla="*/ 1661 h 531"/>
                <a:gd name="T2" fmla="*/ 100 w 331"/>
                <a:gd name="T3" fmla="*/ 1845 h 531"/>
                <a:gd name="T4" fmla="*/ 116 w 331"/>
                <a:gd name="T5" fmla="*/ 1861 h 531"/>
                <a:gd name="T6" fmla="*/ 139 w 331"/>
                <a:gd name="T7" fmla="*/ 1861 h 531"/>
                <a:gd name="T8" fmla="*/ 155 w 331"/>
                <a:gd name="T9" fmla="*/ 1845 h 531"/>
                <a:gd name="T10" fmla="*/ 158 w 331"/>
                <a:gd name="T11" fmla="*/ 1661 h 531"/>
                <a:gd name="T12" fmla="*/ 176 w 331"/>
                <a:gd name="T13" fmla="*/ 1661 h 531"/>
                <a:gd name="T14" fmla="*/ 178 w 331"/>
                <a:gd name="T15" fmla="*/ 1845 h 531"/>
                <a:gd name="T16" fmla="*/ 194 w 331"/>
                <a:gd name="T17" fmla="*/ 1861 h 531"/>
                <a:gd name="T18" fmla="*/ 218 w 331"/>
                <a:gd name="T19" fmla="*/ 1861 h 531"/>
                <a:gd name="T20" fmla="*/ 233 w 331"/>
                <a:gd name="T21" fmla="*/ 1845 h 531"/>
                <a:gd name="T22" fmla="*/ 236 w 331"/>
                <a:gd name="T23" fmla="*/ 1661 h 531"/>
                <a:gd name="T24" fmla="*/ 90 w 331"/>
                <a:gd name="T25" fmla="*/ 1406 h 531"/>
                <a:gd name="T26" fmla="*/ 105 w 331"/>
                <a:gd name="T27" fmla="*/ 1410 h 531"/>
                <a:gd name="T28" fmla="*/ 37 w 331"/>
                <a:gd name="T29" fmla="*/ 1661 h 531"/>
                <a:gd name="T30" fmla="*/ 232 w 331"/>
                <a:gd name="T31" fmla="*/ 1421 h 531"/>
                <a:gd name="T32" fmla="*/ 236 w 331"/>
                <a:gd name="T33" fmla="*/ 1409 h 531"/>
                <a:gd name="T34" fmla="*/ 291 w 331"/>
                <a:gd name="T35" fmla="*/ 1408 h 531"/>
                <a:gd name="T36" fmla="*/ 291 w 331"/>
                <a:gd name="T37" fmla="*/ 1408 h 531"/>
                <a:gd name="T38" fmla="*/ 245 w 331"/>
                <a:gd name="T39" fmla="*/ 1417 h 531"/>
                <a:gd name="T40" fmla="*/ 287 w 331"/>
                <a:gd name="T41" fmla="*/ 1559 h 531"/>
                <a:gd name="T42" fmla="*/ 300 w 331"/>
                <a:gd name="T43" fmla="*/ 1568 h 531"/>
                <a:gd name="T44" fmla="*/ 326 w 331"/>
                <a:gd name="T45" fmla="*/ 1556 h 531"/>
                <a:gd name="T46" fmla="*/ 330 w 331"/>
                <a:gd name="T47" fmla="*/ 1535 h 531"/>
                <a:gd name="T48" fmla="*/ 291 w 331"/>
                <a:gd name="T49" fmla="*/ 1408 h 531"/>
                <a:gd name="T50" fmla="*/ 109 w 331"/>
                <a:gd name="T51" fmla="*/ 1333 h 531"/>
                <a:gd name="T52" fmla="*/ 65 w 331"/>
                <a:gd name="T53" fmla="*/ 1355 h 531"/>
                <a:gd name="T54" fmla="*/ 51 w 331"/>
                <a:gd name="T55" fmla="*/ 1378 h 531"/>
                <a:gd name="T56" fmla="*/ 0 w 331"/>
                <a:gd name="T57" fmla="*/ 1547 h 531"/>
                <a:gd name="T58" fmla="*/ 6 w 331"/>
                <a:gd name="T59" fmla="*/ 1561 h 531"/>
                <a:gd name="T60" fmla="*/ 35 w 331"/>
                <a:gd name="T61" fmla="*/ 1565 h 531"/>
                <a:gd name="T62" fmla="*/ 50 w 331"/>
                <a:gd name="T63" fmla="*/ 1548 h 531"/>
                <a:gd name="T64" fmla="*/ 89 w 331"/>
                <a:gd name="T65" fmla="*/ 1417 h 531"/>
                <a:gd name="T66" fmla="*/ 291 w 331"/>
                <a:gd name="T67" fmla="*/ 1406 h 531"/>
                <a:gd name="T68" fmla="*/ 272 w 331"/>
                <a:gd name="T69" fmla="*/ 1352 h 531"/>
                <a:gd name="T70" fmla="*/ 250 w 331"/>
                <a:gd name="T71" fmla="*/ 1333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39" y="528"/>
                  </a:lnTo>
                  <a:lnTo>
                    <a:pt x="149" y="522"/>
                  </a:lnTo>
                  <a:lnTo>
                    <a:pt x="155"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3" y="512"/>
                  </a:lnTo>
                  <a:lnTo>
                    <a:pt x="236" y="500"/>
                  </a:lnTo>
                  <a:lnTo>
                    <a:pt x="236" y="328"/>
                  </a:lnTo>
                  <a:close/>
                  <a:moveTo>
                    <a:pt x="291" y="73"/>
                  </a:moveTo>
                  <a:lnTo>
                    <a:pt x="90" y="73"/>
                  </a:lnTo>
                  <a:lnTo>
                    <a:pt x="98" y="76"/>
                  </a:lnTo>
                  <a:lnTo>
                    <a:pt x="105" y="77"/>
                  </a:lnTo>
                  <a:lnTo>
                    <a:pt x="102" y="88"/>
                  </a:lnTo>
                  <a:lnTo>
                    <a:pt x="37" y="328"/>
                  </a:lnTo>
                  <a:lnTo>
                    <a:pt x="297" y="328"/>
                  </a:lnTo>
                  <a:lnTo>
                    <a:pt x="232" y="88"/>
                  </a:lnTo>
                  <a:lnTo>
                    <a:pt x="228" y="77"/>
                  </a:lnTo>
                  <a:lnTo>
                    <a:pt x="236" y="76"/>
                  </a:lnTo>
                  <a:lnTo>
                    <a:pt x="243" y="75"/>
                  </a:lnTo>
                  <a:lnTo>
                    <a:pt x="291" y="75"/>
                  </a:lnTo>
                  <a:lnTo>
                    <a:pt x="291" y="73"/>
                  </a:lnTo>
                  <a:close/>
                  <a:moveTo>
                    <a:pt x="291" y="75"/>
                  </a:moveTo>
                  <a:lnTo>
                    <a:pt x="243" y="75"/>
                  </a:lnTo>
                  <a:lnTo>
                    <a:pt x="245" y="84"/>
                  </a:lnTo>
                  <a:lnTo>
                    <a:pt x="282" y="211"/>
                  </a:lnTo>
                  <a:lnTo>
                    <a:pt x="287" y="226"/>
                  </a:lnTo>
                  <a:lnTo>
                    <a:pt x="292" y="234"/>
                  </a:lnTo>
                  <a:lnTo>
                    <a:pt x="300" y="235"/>
                  </a:lnTo>
                  <a:lnTo>
                    <a:pt x="314" y="232"/>
                  </a:lnTo>
                  <a:lnTo>
                    <a:pt x="326" y="223"/>
                  </a:lnTo>
                  <a:lnTo>
                    <a:pt x="330" y="212"/>
                  </a:lnTo>
                  <a:lnTo>
                    <a:pt x="330" y="202"/>
                  </a:lnTo>
                  <a:lnTo>
                    <a:pt x="329" y="198"/>
                  </a:lnTo>
                  <a:lnTo>
                    <a:pt x="291" y="75"/>
                  </a:lnTo>
                  <a:close/>
                  <a:moveTo>
                    <a:pt x="228" y="0"/>
                  </a:moveTo>
                  <a:lnTo>
                    <a:pt x="109" y="0"/>
                  </a:lnTo>
                  <a:lnTo>
                    <a:pt x="82" y="7"/>
                  </a:lnTo>
                  <a:lnTo>
                    <a:pt x="65" y="22"/>
                  </a:lnTo>
                  <a:lnTo>
                    <a:pt x="55" y="38"/>
                  </a:lnTo>
                  <a:lnTo>
                    <a:pt x="51" y="45"/>
                  </a:lnTo>
                  <a:lnTo>
                    <a:pt x="5" y="198"/>
                  </a:lnTo>
                  <a:lnTo>
                    <a:pt x="0" y="214"/>
                  </a:lnTo>
                  <a:lnTo>
                    <a:pt x="0" y="223"/>
                  </a:lnTo>
                  <a:lnTo>
                    <a:pt x="6" y="228"/>
                  </a:lnTo>
                  <a:lnTo>
                    <a:pt x="20" y="232"/>
                  </a:lnTo>
                  <a:lnTo>
                    <a:pt x="35" y="232"/>
                  </a:lnTo>
                  <a:lnTo>
                    <a:pt x="45" y="224"/>
                  </a:lnTo>
                  <a:lnTo>
                    <a:pt x="50" y="215"/>
                  </a:lnTo>
                  <a:lnTo>
                    <a:pt x="51" y="211"/>
                  </a:lnTo>
                  <a:lnTo>
                    <a:pt x="89" y="84"/>
                  </a:lnTo>
                  <a:lnTo>
                    <a:pt x="90" y="73"/>
                  </a:lnTo>
                  <a:lnTo>
                    <a:pt x="291" y="73"/>
                  </a:lnTo>
                  <a:lnTo>
                    <a:pt x="282" y="45"/>
                  </a:lnTo>
                  <a:lnTo>
                    <a:pt x="272" y="19"/>
                  </a:lnTo>
                  <a:lnTo>
                    <a:pt x="263" y="5"/>
                  </a:lnTo>
                  <a:lnTo>
                    <a:pt x="250" y="0"/>
                  </a:lnTo>
                  <a:lnTo>
                    <a:pt x="2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7" name="Picture 98"/>
            <p:cNvPicPr>
              <a:picLocks noChangeAspect="1" noChangeArrowheads="1"/>
            </p:cNvPicPr>
            <p:nvPr/>
          </p:nvPicPr>
          <p:blipFill>
            <a:blip r:embed="rId4"/>
            <a:srcRect/>
            <a:stretch>
              <a:fillRect/>
            </a:stretch>
          </p:blipFill>
          <p:spPr bwMode="auto">
            <a:xfrm>
              <a:off x="17411" y="1191"/>
              <a:ext cx="114" cy="114"/>
            </a:xfrm>
            <a:prstGeom prst="rect">
              <a:avLst/>
            </a:prstGeom>
            <a:noFill/>
          </p:spPr>
        </p:pic>
        <p:sp>
          <p:nvSpPr>
            <p:cNvPr id="118" name="AutoShape 97"/>
            <p:cNvSpPr>
              <a:spLocks/>
            </p:cNvSpPr>
            <p:nvPr/>
          </p:nvSpPr>
          <p:spPr bwMode="auto">
            <a:xfrm>
              <a:off x="17303" y="1332"/>
              <a:ext cx="331" cy="531"/>
            </a:xfrm>
            <a:custGeom>
              <a:avLst/>
              <a:gdLst>
                <a:gd name="T0" fmla="*/ 98 w 331"/>
                <a:gd name="T1" fmla="*/ 1661 h 531"/>
                <a:gd name="T2" fmla="*/ 100 w 331"/>
                <a:gd name="T3" fmla="*/ 1845 h 531"/>
                <a:gd name="T4" fmla="*/ 116 w 331"/>
                <a:gd name="T5" fmla="*/ 1861 h 531"/>
                <a:gd name="T6" fmla="*/ 139 w 331"/>
                <a:gd name="T7" fmla="*/ 1861 h 531"/>
                <a:gd name="T8" fmla="*/ 155 w 331"/>
                <a:gd name="T9" fmla="*/ 1845 h 531"/>
                <a:gd name="T10" fmla="*/ 158 w 331"/>
                <a:gd name="T11" fmla="*/ 1661 h 531"/>
                <a:gd name="T12" fmla="*/ 176 w 331"/>
                <a:gd name="T13" fmla="*/ 1661 h 531"/>
                <a:gd name="T14" fmla="*/ 178 w 331"/>
                <a:gd name="T15" fmla="*/ 1845 h 531"/>
                <a:gd name="T16" fmla="*/ 194 w 331"/>
                <a:gd name="T17" fmla="*/ 1861 h 531"/>
                <a:gd name="T18" fmla="*/ 218 w 331"/>
                <a:gd name="T19" fmla="*/ 1861 h 531"/>
                <a:gd name="T20" fmla="*/ 234 w 331"/>
                <a:gd name="T21" fmla="*/ 1845 h 531"/>
                <a:gd name="T22" fmla="*/ 236 w 331"/>
                <a:gd name="T23" fmla="*/ 1661 h 531"/>
                <a:gd name="T24" fmla="*/ 90 w 331"/>
                <a:gd name="T25" fmla="*/ 1406 h 531"/>
                <a:gd name="T26" fmla="*/ 106 w 331"/>
                <a:gd name="T27" fmla="*/ 1410 h 531"/>
                <a:gd name="T28" fmla="*/ 37 w 331"/>
                <a:gd name="T29" fmla="*/ 1661 h 531"/>
                <a:gd name="T30" fmla="*/ 232 w 331"/>
                <a:gd name="T31" fmla="*/ 1421 h 531"/>
                <a:gd name="T32" fmla="*/ 236 w 331"/>
                <a:gd name="T33" fmla="*/ 1409 h 531"/>
                <a:gd name="T34" fmla="*/ 292 w 331"/>
                <a:gd name="T35" fmla="*/ 1408 h 531"/>
                <a:gd name="T36" fmla="*/ 292 w 331"/>
                <a:gd name="T37" fmla="*/ 1408 h 531"/>
                <a:gd name="T38" fmla="*/ 245 w 331"/>
                <a:gd name="T39" fmla="*/ 1417 h 531"/>
                <a:gd name="T40" fmla="*/ 292 w 331"/>
                <a:gd name="T41" fmla="*/ 1567 h 531"/>
                <a:gd name="T42" fmla="*/ 314 w 331"/>
                <a:gd name="T43" fmla="*/ 1565 h 531"/>
                <a:gd name="T44" fmla="*/ 331 w 331"/>
                <a:gd name="T45" fmla="*/ 1545 h 531"/>
                <a:gd name="T46" fmla="*/ 329 w 331"/>
                <a:gd name="T47" fmla="*/ 1531 h 531"/>
                <a:gd name="T48" fmla="*/ 229 w 331"/>
                <a:gd name="T49" fmla="*/ 1333 h 531"/>
                <a:gd name="T50" fmla="*/ 83 w 331"/>
                <a:gd name="T51" fmla="*/ 1340 h 531"/>
                <a:gd name="T52" fmla="*/ 55 w 331"/>
                <a:gd name="T53" fmla="*/ 1371 h 531"/>
                <a:gd name="T54" fmla="*/ 5 w 331"/>
                <a:gd name="T55" fmla="*/ 1531 h 531"/>
                <a:gd name="T56" fmla="*/ 0 w 331"/>
                <a:gd name="T57" fmla="*/ 1556 h 531"/>
                <a:gd name="T58" fmla="*/ 20 w 331"/>
                <a:gd name="T59" fmla="*/ 1565 h 531"/>
                <a:gd name="T60" fmla="*/ 45 w 331"/>
                <a:gd name="T61" fmla="*/ 1557 h 531"/>
                <a:gd name="T62" fmla="*/ 51 w 331"/>
                <a:gd name="T63" fmla="*/ 1544 h 531"/>
                <a:gd name="T64" fmla="*/ 90 w 331"/>
                <a:gd name="T65" fmla="*/ 1406 h 531"/>
                <a:gd name="T66" fmla="*/ 283 w 331"/>
                <a:gd name="T67" fmla="*/ 1378 h 531"/>
                <a:gd name="T68" fmla="*/ 264 w 331"/>
                <a:gd name="T69" fmla="*/ 1338 h 531"/>
                <a:gd name="T70" fmla="*/ 229 w 331"/>
                <a:gd name="T71" fmla="*/ 1333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39" y="528"/>
                  </a:lnTo>
                  <a:lnTo>
                    <a:pt x="149" y="522"/>
                  </a:lnTo>
                  <a:lnTo>
                    <a:pt x="155"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4" y="512"/>
                  </a:lnTo>
                  <a:lnTo>
                    <a:pt x="236" y="500"/>
                  </a:lnTo>
                  <a:lnTo>
                    <a:pt x="236" y="328"/>
                  </a:lnTo>
                  <a:close/>
                  <a:moveTo>
                    <a:pt x="291" y="73"/>
                  </a:moveTo>
                  <a:lnTo>
                    <a:pt x="90" y="73"/>
                  </a:lnTo>
                  <a:lnTo>
                    <a:pt x="98" y="76"/>
                  </a:lnTo>
                  <a:lnTo>
                    <a:pt x="106" y="77"/>
                  </a:lnTo>
                  <a:lnTo>
                    <a:pt x="102" y="88"/>
                  </a:lnTo>
                  <a:lnTo>
                    <a:pt x="37" y="328"/>
                  </a:lnTo>
                  <a:lnTo>
                    <a:pt x="297" y="328"/>
                  </a:lnTo>
                  <a:lnTo>
                    <a:pt x="232" y="88"/>
                  </a:lnTo>
                  <a:lnTo>
                    <a:pt x="229" y="77"/>
                  </a:lnTo>
                  <a:lnTo>
                    <a:pt x="236" y="76"/>
                  </a:lnTo>
                  <a:lnTo>
                    <a:pt x="243" y="75"/>
                  </a:lnTo>
                  <a:lnTo>
                    <a:pt x="292" y="75"/>
                  </a:lnTo>
                  <a:lnTo>
                    <a:pt x="291" y="73"/>
                  </a:lnTo>
                  <a:close/>
                  <a:moveTo>
                    <a:pt x="292" y="75"/>
                  </a:moveTo>
                  <a:lnTo>
                    <a:pt x="243" y="75"/>
                  </a:lnTo>
                  <a:lnTo>
                    <a:pt x="245" y="84"/>
                  </a:lnTo>
                  <a:lnTo>
                    <a:pt x="287" y="226"/>
                  </a:lnTo>
                  <a:lnTo>
                    <a:pt x="292" y="234"/>
                  </a:lnTo>
                  <a:lnTo>
                    <a:pt x="300" y="235"/>
                  </a:lnTo>
                  <a:lnTo>
                    <a:pt x="314" y="232"/>
                  </a:lnTo>
                  <a:lnTo>
                    <a:pt x="326" y="223"/>
                  </a:lnTo>
                  <a:lnTo>
                    <a:pt x="331" y="212"/>
                  </a:lnTo>
                  <a:lnTo>
                    <a:pt x="330" y="202"/>
                  </a:lnTo>
                  <a:lnTo>
                    <a:pt x="329" y="198"/>
                  </a:lnTo>
                  <a:lnTo>
                    <a:pt x="292" y="75"/>
                  </a:lnTo>
                  <a:close/>
                  <a:moveTo>
                    <a:pt x="229" y="0"/>
                  </a:moveTo>
                  <a:lnTo>
                    <a:pt x="109" y="0"/>
                  </a:lnTo>
                  <a:lnTo>
                    <a:pt x="83" y="7"/>
                  </a:lnTo>
                  <a:lnTo>
                    <a:pt x="65" y="22"/>
                  </a:lnTo>
                  <a:lnTo>
                    <a:pt x="55" y="38"/>
                  </a:lnTo>
                  <a:lnTo>
                    <a:pt x="51" y="45"/>
                  </a:lnTo>
                  <a:lnTo>
                    <a:pt x="5" y="198"/>
                  </a:lnTo>
                  <a:lnTo>
                    <a:pt x="0" y="214"/>
                  </a:lnTo>
                  <a:lnTo>
                    <a:pt x="0" y="223"/>
                  </a:lnTo>
                  <a:lnTo>
                    <a:pt x="6" y="228"/>
                  </a:lnTo>
                  <a:lnTo>
                    <a:pt x="20" y="232"/>
                  </a:lnTo>
                  <a:lnTo>
                    <a:pt x="35" y="232"/>
                  </a:lnTo>
                  <a:lnTo>
                    <a:pt x="45" y="224"/>
                  </a:lnTo>
                  <a:lnTo>
                    <a:pt x="50" y="215"/>
                  </a:lnTo>
                  <a:lnTo>
                    <a:pt x="51" y="211"/>
                  </a:lnTo>
                  <a:lnTo>
                    <a:pt x="89" y="84"/>
                  </a:lnTo>
                  <a:lnTo>
                    <a:pt x="90" y="73"/>
                  </a:lnTo>
                  <a:lnTo>
                    <a:pt x="291" y="73"/>
                  </a:lnTo>
                  <a:lnTo>
                    <a:pt x="283" y="45"/>
                  </a:lnTo>
                  <a:lnTo>
                    <a:pt x="272" y="19"/>
                  </a:lnTo>
                  <a:lnTo>
                    <a:pt x="264" y="5"/>
                  </a:lnTo>
                  <a:lnTo>
                    <a:pt x="251" y="0"/>
                  </a:lnTo>
                  <a:lnTo>
                    <a:pt x="22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9" name="Picture 96"/>
            <p:cNvPicPr>
              <a:picLocks noChangeAspect="1" noChangeArrowheads="1"/>
            </p:cNvPicPr>
            <p:nvPr/>
          </p:nvPicPr>
          <p:blipFill>
            <a:blip r:embed="rId5"/>
            <a:srcRect/>
            <a:stretch>
              <a:fillRect/>
            </a:stretch>
          </p:blipFill>
          <p:spPr bwMode="auto">
            <a:xfrm>
              <a:off x="17937" y="1473"/>
              <a:ext cx="235" cy="391"/>
            </a:xfrm>
            <a:prstGeom prst="rect">
              <a:avLst/>
            </a:prstGeom>
            <a:noFill/>
          </p:spPr>
        </p:pic>
        <p:pic>
          <p:nvPicPr>
            <p:cNvPr id="120" name="Picture 95"/>
            <p:cNvPicPr>
              <a:picLocks noChangeAspect="1" noChangeArrowheads="1"/>
            </p:cNvPicPr>
            <p:nvPr/>
          </p:nvPicPr>
          <p:blipFill>
            <a:blip r:embed="rId6"/>
            <a:srcRect/>
            <a:stretch>
              <a:fillRect/>
            </a:stretch>
          </p:blipFill>
          <p:spPr bwMode="auto">
            <a:xfrm>
              <a:off x="16899" y="1157"/>
              <a:ext cx="120" cy="121"/>
            </a:xfrm>
            <a:prstGeom prst="rect">
              <a:avLst/>
            </a:prstGeom>
            <a:noFill/>
          </p:spPr>
        </p:pic>
        <p:sp>
          <p:nvSpPr>
            <p:cNvPr id="121" name="AutoShape 94"/>
            <p:cNvSpPr>
              <a:spLocks/>
            </p:cNvSpPr>
            <p:nvPr/>
          </p:nvSpPr>
          <p:spPr bwMode="auto">
            <a:xfrm>
              <a:off x="16817" y="1299"/>
              <a:ext cx="282" cy="566"/>
            </a:xfrm>
            <a:custGeom>
              <a:avLst/>
              <a:gdLst>
                <a:gd name="T0" fmla="*/ 217 w 282"/>
                <a:gd name="T1" fmla="*/ 1392 h 566"/>
                <a:gd name="T2" fmla="*/ 63 w 282"/>
                <a:gd name="T3" fmla="*/ 1392 h 566"/>
                <a:gd name="T4" fmla="*/ 64 w 282"/>
                <a:gd name="T5" fmla="*/ 1400 h 566"/>
                <a:gd name="T6" fmla="*/ 66 w 282"/>
                <a:gd name="T7" fmla="*/ 1405 h 566"/>
                <a:gd name="T8" fmla="*/ 66 w 282"/>
                <a:gd name="T9" fmla="*/ 1832 h 566"/>
                <a:gd name="T10" fmla="*/ 68 w 282"/>
                <a:gd name="T11" fmla="*/ 1844 h 566"/>
                <a:gd name="T12" fmla="*/ 76 w 282"/>
                <a:gd name="T13" fmla="*/ 1855 h 566"/>
                <a:gd name="T14" fmla="*/ 86 w 282"/>
                <a:gd name="T15" fmla="*/ 1862 h 566"/>
                <a:gd name="T16" fmla="*/ 99 w 282"/>
                <a:gd name="T17" fmla="*/ 1865 h 566"/>
                <a:gd name="T18" fmla="*/ 111 w 282"/>
                <a:gd name="T19" fmla="*/ 1862 h 566"/>
                <a:gd name="T20" fmla="*/ 122 w 282"/>
                <a:gd name="T21" fmla="*/ 1855 h 566"/>
                <a:gd name="T22" fmla="*/ 129 w 282"/>
                <a:gd name="T23" fmla="*/ 1844 h 566"/>
                <a:gd name="T24" fmla="*/ 131 w 282"/>
                <a:gd name="T25" fmla="*/ 1832 h 566"/>
                <a:gd name="T26" fmla="*/ 131 w 282"/>
                <a:gd name="T27" fmla="*/ 1580 h 566"/>
                <a:gd name="T28" fmla="*/ 133 w 282"/>
                <a:gd name="T29" fmla="*/ 1573 h 566"/>
                <a:gd name="T30" fmla="*/ 216 w 282"/>
                <a:gd name="T31" fmla="*/ 1573 h 566"/>
                <a:gd name="T32" fmla="*/ 216 w 282"/>
                <a:gd name="T33" fmla="*/ 1399 h 566"/>
                <a:gd name="T34" fmla="*/ 217 w 282"/>
                <a:gd name="T35" fmla="*/ 1392 h 566"/>
                <a:gd name="T36" fmla="*/ 216 w 282"/>
                <a:gd name="T37" fmla="*/ 1573 h 566"/>
                <a:gd name="T38" fmla="*/ 150 w 282"/>
                <a:gd name="T39" fmla="*/ 1573 h 566"/>
                <a:gd name="T40" fmla="*/ 150 w 282"/>
                <a:gd name="T41" fmla="*/ 1829 h 566"/>
                <a:gd name="T42" fmla="*/ 152 w 282"/>
                <a:gd name="T43" fmla="*/ 1842 h 566"/>
                <a:gd name="T44" fmla="*/ 159 w 282"/>
                <a:gd name="T45" fmla="*/ 1852 h 566"/>
                <a:gd name="T46" fmla="*/ 170 w 282"/>
                <a:gd name="T47" fmla="*/ 1859 h 566"/>
                <a:gd name="T48" fmla="*/ 183 w 282"/>
                <a:gd name="T49" fmla="*/ 1862 h 566"/>
                <a:gd name="T50" fmla="*/ 195 w 282"/>
                <a:gd name="T51" fmla="*/ 1859 h 566"/>
                <a:gd name="T52" fmla="*/ 206 w 282"/>
                <a:gd name="T53" fmla="*/ 1852 h 566"/>
                <a:gd name="T54" fmla="*/ 213 w 282"/>
                <a:gd name="T55" fmla="*/ 1842 h 566"/>
                <a:gd name="T56" fmla="*/ 216 w 282"/>
                <a:gd name="T57" fmla="*/ 1829 h 566"/>
                <a:gd name="T58" fmla="*/ 216 w 282"/>
                <a:gd name="T59" fmla="*/ 1573 h 566"/>
                <a:gd name="T60" fmla="*/ 210 w 282"/>
                <a:gd name="T61" fmla="*/ 1299 h 566"/>
                <a:gd name="T62" fmla="*/ 73 w 282"/>
                <a:gd name="T63" fmla="*/ 1299 h 566"/>
                <a:gd name="T64" fmla="*/ 72 w 282"/>
                <a:gd name="T65" fmla="*/ 1301 h 566"/>
                <a:gd name="T66" fmla="*/ 43 w 282"/>
                <a:gd name="T67" fmla="*/ 1309 h 566"/>
                <a:gd name="T68" fmla="*/ 21 w 282"/>
                <a:gd name="T69" fmla="*/ 1326 h 566"/>
                <a:gd name="T70" fmla="*/ 5 w 282"/>
                <a:gd name="T71" fmla="*/ 1351 h 566"/>
                <a:gd name="T72" fmla="*/ 0 w 282"/>
                <a:gd name="T73" fmla="*/ 1380 h 566"/>
                <a:gd name="T74" fmla="*/ 0 w 282"/>
                <a:gd name="T75" fmla="*/ 1561 h 566"/>
                <a:gd name="T76" fmla="*/ 10 w 282"/>
                <a:gd name="T77" fmla="*/ 1569 h 566"/>
                <a:gd name="T78" fmla="*/ 36 w 282"/>
                <a:gd name="T79" fmla="*/ 1569 h 566"/>
                <a:gd name="T80" fmla="*/ 45 w 282"/>
                <a:gd name="T81" fmla="*/ 1559 h 566"/>
                <a:gd name="T82" fmla="*/ 45 w 282"/>
                <a:gd name="T83" fmla="*/ 1399 h 566"/>
                <a:gd name="T84" fmla="*/ 46 w 282"/>
                <a:gd name="T85" fmla="*/ 1392 h 566"/>
                <a:gd name="T86" fmla="*/ 217 w 282"/>
                <a:gd name="T87" fmla="*/ 1392 h 566"/>
                <a:gd name="T88" fmla="*/ 217 w 282"/>
                <a:gd name="T89" fmla="*/ 1391 h 566"/>
                <a:gd name="T90" fmla="*/ 282 w 282"/>
                <a:gd name="T91" fmla="*/ 1391 h 566"/>
                <a:gd name="T92" fmla="*/ 282 w 282"/>
                <a:gd name="T93" fmla="*/ 1379 h 566"/>
                <a:gd name="T94" fmla="*/ 276 w 282"/>
                <a:gd name="T95" fmla="*/ 1350 h 566"/>
                <a:gd name="T96" fmla="*/ 261 w 282"/>
                <a:gd name="T97" fmla="*/ 1325 h 566"/>
                <a:gd name="T98" fmla="*/ 238 w 282"/>
                <a:gd name="T99" fmla="*/ 1307 h 566"/>
                <a:gd name="T100" fmla="*/ 210 w 282"/>
                <a:gd name="T101" fmla="*/ 1299 h 566"/>
                <a:gd name="T102" fmla="*/ 282 w 282"/>
                <a:gd name="T103" fmla="*/ 1391 h 566"/>
                <a:gd name="T104" fmla="*/ 235 w 282"/>
                <a:gd name="T105" fmla="*/ 1391 h 566"/>
                <a:gd name="T106" fmla="*/ 237 w 282"/>
                <a:gd name="T107" fmla="*/ 1399 h 566"/>
                <a:gd name="T108" fmla="*/ 237 w 282"/>
                <a:gd name="T109" fmla="*/ 1559 h 566"/>
                <a:gd name="T110" fmla="*/ 247 w 282"/>
                <a:gd name="T111" fmla="*/ 1568 h 566"/>
                <a:gd name="T112" fmla="*/ 273 w 282"/>
                <a:gd name="T113" fmla="*/ 1568 h 566"/>
                <a:gd name="T114" fmla="*/ 282 w 282"/>
                <a:gd name="T115" fmla="*/ 1557 h 566"/>
                <a:gd name="T116" fmla="*/ 282 w 282"/>
                <a:gd name="T117" fmla="*/ 1391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7" y="93"/>
                  </a:moveTo>
                  <a:lnTo>
                    <a:pt x="63" y="93"/>
                  </a:lnTo>
                  <a:lnTo>
                    <a:pt x="64" y="101"/>
                  </a:lnTo>
                  <a:lnTo>
                    <a:pt x="66" y="106"/>
                  </a:lnTo>
                  <a:lnTo>
                    <a:pt x="66" y="533"/>
                  </a:lnTo>
                  <a:lnTo>
                    <a:pt x="68" y="545"/>
                  </a:lnTo>
                  <a:lnTo>
                    <a:pt x="76" y="556"/>
                  </a:lnTo>
                  <a:lnTo>
                    <a:pt x="86" y="563"/>
                  </a:lnTo>
                  <a:lnTo>
                    <a:pt x="99" y="566"/>
                  </a:lnTo>
                  <a:lnTo>
                    <a:pt x="111" y="563"/>
                  </a:lnTo>
                  <a:lnTo>
                    <a:pt x="122" y="556"/>
                  </a:lnTo>
                  <a:lnTo>
                    <a:pt x="129" y="545"/>
                  </a:lnTo>
                  <a:lnTo>
                    <a:pt x="131" y="533"/>
                  </a:lnTo>
                  <a:lnTo>
                    <a:pt x="131" y="281"/>
                  </a:lnTo>
                  <a:lnTo>
                    <a:pt x="133" y="274"/>
                  </a:lnTo>
                  <a:lnTo>
                    <a:pt x="216" y="274"/>
                  </a:lnTo>
                  <a:lnTo>
                    <a:pt x="216" y="100"/>
                  </a:lnTo>
                  <a:lnTo>
                    <a:pt x="217" y="93"/>
                  </a:lnTo>
                  <a:close/>
                  <a:moveTo>
                    <a:pt x="216" y="274"/>
                  </a:moveTo>
                  <a:lnTo>
                    <a:pt x="150" y="274"/>
                  </a:lnTo>
                  <a:lnTo>
                    <a:pt x="150" y="530"/>
                  </a:lnTo>
                  <a:lnTo>
                    <a:pt x="152" y="543"/>
                  </a:lnTo>
                  <a:lnTo>
                    <a:pt x="159" y="553"/>
                  </a:lnTo>
                  <a:lnTo>
                    <a:pt x="170" y="560"/>
                  </a:lnTo>
                  <a:lnTo>
                    <a:pt x="183" y="563"/>
                  </a:lnTo>
                  <a:lnTo>
                    <a:pt x="195" y="560"/>
                  </a:lnTo>
                  <a:lnTo>
                    <a:pt x="206" y="553"/>
                  </a:lnTo>
                  <a:lnTo>
                    <a:pt x="213" y="543"/>
                  </a:lnTo>
                  <a:lnTo>
                    <a:pt x="216" y="530"/>
                  </a:lnTo>
                  <a:lnTo>
                    <a:pt x="216" y="274"/>
                  </a:lnTo>
                  <a:close/>
                  <a:moveTo>
                    <a:pt x="210" y="0"/>
                  </a:moveTo>
                  <a:lnTo>
                    <a:pt x="73" y="0"/>
                  </a:lnTo>
                  <a:lnTo>
                    <a:pt x="72" y="2"/>
                  </a:lnTo>
                  <a:lnTo>
                    <a:pt x="43" y="10"/>
                  </a:lnTo>
                  <a:lnTo>
                    <a:pt x="21" y="27"/>
                  </a:lnTo>
                  <a:lnTo>
                    <a:pt x="5" y="52"/>
                  </a:lnTo>
                  <a:lnTo>
                    <a:pt x="0" y="81"/>
                  </a:lnTo>
                  <a:lnTo>
                    <a:pt x="0" y="262"/>
                  </a:lnTo>
                  <a:lnTo>
                    <a:pt x="10" y="270"/>
                  </a:lnTo>
                  <a:lnTo>
                    <a:pt x="36" y="270"/>
                  </a:lnTo>
                  <a:lnTo>
                    <a:pt x="45" y="260"/>
                  </a:lnTo>
                  <a:lnTo>
                    <a:pt x="45" y="100"/>
                  </a:lnTo>
                  <a:lnTo>
                    <a:pt x="46" y="93"/>
                  </a:lnTo>
                  <a:lnTo>
                    <a:pt x="217" y="93"/>
                  </a:lnTo>
                  <a:lnTo>
                    <a:pt x="217" y="92"/>
                  </a:lnTo>
                  <a:lnTo>
                    <a:pt x="282" y="92"/>
                  </a:lnTo>
                  <a:lnTo>
                    <a:pt x="282" y="80"/>
                  </a:lnTo>
                  <a:lnTo>
                    <a:pt x="276" y="51"/>
                  </a:lnTo>
                  <a:lnTo>
                    <a:pt x="261" y="26"/>
                  </a:lnTo>
                  <a:lnTo>
                    <a:pt x="238" y="8"/>
                  </a:lnTo>
                  <a:lnTo>
                    <a:pt x="210" y="0"/>
                  </a:lnTo>
                  <a:close/>
                  <a:moveTo>
                    <a:pt x="282" y="92"/>
                  </a:moveTo>
                  <a:lnTo>
                    <a:pt x="235" y="92"/>
                  </a:lnTo>
                  <a:lnTo>
                    <a:pt x="237" y="100"/>
                  </a:lnTo>
                  <a:lnTo>
                    <a:pt x="237" y="260"/>
                  </a:lnTo>
                  <a:lnTo>
                    <a:pt x="247" y="269"/>
                  </a:lnTo>
                  <a:lnTo>
                    <a:pt x="273" y="269"/>
                  </a:lnTo>
                  <a:lnTo>
                    <a:pt x="282" y="258"/>
                  </a:lnTo>
                  <a:lnTo>
                    <a:pt x="282"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Line 93"/>
            <p:cNvSpPr>
              <a:spLocks noChangeShapeType="1"/>
            </p:cNvSpPr>
            <p:nvPr/>
          </p:nvSpPr>
          <p:spPr bwMode="auto">
            <a:xfrm>
              <a:off x="16837" y="1569"/>
              <a:ext cx="0" cy="283"/>
            </a:xfrm>
            <a:prstGeom prst="line">
              <a:avLst/>
            </a:prstGeom>
            <a:noFill/>
            <a:ln w="1244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23" name="Picture 92"/>
            <p:cNvPicPr>
              <a:picLocks noChangeAspect="1" noChangeArrowheads="1"/>
            </p:cNvPicPr>
            <p:nvPr/>
          </p:nvPicPr>
          <p:blipFill>
            <a:blip r:embed="rId7"/>
            <a:srcRect/>
            <a:stretch>
              <a:fillRect/>
            </a:stretch>
          </p:blipFill>
          <p:spPr bwMode="auto">
            <a:xfrm>
              <a:off x="17098" y="1473"/>
              <a:ext cx="215" cy="391"/>
            </a:xfrm>
            <a:prstGeom prst="rect">
              <a:avLst/>
            </a:prstGeom>
            <a:noFill/>
          </p:spPr>
        </p:pic>
        <p:pic>
          <p:nvPicPr>
            <p:cNvPr id="124" name="Picture 91"/>
            <p:cNvPicPr>
              <a:picLocks noChangeAspect="1" noChangeArrowheads="1"/>
            </p:cNvPicPr>
            <p:nvPr/>
          </p:nvPicPr>
          <p:blipFill>
            <a:blip r:embed="rId8"/>
            <a:srcRect/>
            <a:stretch>
              <a:fillRect/>
            </a:stretch>
          </p:blipFill>
          <p:spPr bwMode="auto">
            <a:xfrm>
              <a:off x="17176" y="362"/>
              <a:ext cx="197" cy="182"/>
            </a:xfrm>
            <a:prstGeom prst="rect">
              <a:avLst/>
            </a:prstGeom>
            <a:noFill/>
          </p:spPr>
        </p:pic>
        <p:pic>
          <p:nvPicPr>
            <p:cNvPr id="125" name="Picture 90"/>
            <p:cNvPicPr>
              <a:picLocks noChangeAspect="1" noChangeArrowheads="1"/>
            </p:cNvPicPr>
            <p:nvPr/>
          </p:nvPicPr>
          <p:blipFill>
            <a:blip r:embed="rId9"/>
            <a:srcRect/>
            <a:stretch>
              <a:fillRect/>
            </a:stretch>
          </p:blipFill>
          <p:spPr bwMode="auto">
            <a:xfrm>
              <a:off x="17176" y="624"/>
              <a:ext cx="692" cy="182"/>
            </a:xfrm>
            <a:prstGeom prst="rect">
              <a:avLst/>
            </a:prstGeom>
            <a:noFill/>
          </p:spPr>
        </p:pic>
      </p:grpSp>
      <p:grpSp>
        <p:nvGrpSpPr>
          <p:cNvPr id="3090" name="Group 85"/>
          <p:cNvGrpSpPr>
            <a:grpSpLocks/>
          </p:cNvGrpSpPr>
          <p:nvPr/>
        </p:nvGrpSpPr>
        <p:grpSpPr bwMode="auto">
          <a:xfrm>
            <a:off x="7239000" y="2971800"/>
            <a:ext cx="1373187" cy="1373188"/>
            <a:chOff x="16465" y="826"/>
            <a:chExt cx="2162" cy="2162"/>
          </a:xfrm>
        </p:grpSpPr>
        <p:sp>
          <p:nvSpPr>
            <p:cNvPr id="107" name="Rectangle 88"/>
            <p:cNvSpPr>
              <a:spLocks noChangeArrowheads="1"/>
            </p:cNvSpPr>
            <p:nvPr/>
          </p:nvSpPr>
          <p:spPr bwMode="auto">
            <a:xfrm>
              <a:off x="16464" y="825"/>
              <a:ext cx="2162" cy="2162"/>
            </a:xfrm>
            <a:prstGeom prst="rect">
              <a:avLst/>
            </a:prstGeom>
            <a:solidFill>
              <a:srgbClr val="C4182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AutoShape 87"/>
            <p:cNvSpPr>
              <a:spLocks/>
            </p:cNvSpPr>
            <p:nvPr/>
          </p:nvSpPr>
          <p:spPr bwMode="auto">
            <a:xfrm>
              <a:off x="16674" y="1007"/>
              <a:ext cx="1486" cy="1676"/>
            </a:xfrm>
            <a:custGeom>
              <a:avLst/>
              <a:gdLst>
                <a:gd name="T0" fmla="*/ 197 w 1486"/>
                <a:gd name="T1" fmla="*/ 1007 h 1676"/>
                <a:gd name="T2" fmla="*/ 64 w 1486"/>
                <a:gd name="T3" fmla="*/ 1316 h 1676"/>
                <a:gd name="T4" fmla="*/ 0 w 1486"/>
                <a:gd name="T5" fmla="*/ 1327 h 1676"/>
                <a:gd name="T6" fmla="*/ 197 w 1486"/>
                <a:gd name="T7" fmla="*/ 1443 h 1676"/>
                <a:gd name="T8" fmla="*/ 477 w 1486"/>
                <a:gd name="T9" fmla="*/ 1266 h 1676"/>
                <a:gd name="T10" fmla="*/ 476 w 1486"/>
                <a:gd name="T11" fmla="*/ 1419 h 1676"/>
                <a:gd name="T12" fmla="*/ 466 w 1486"/>
                <a:gd name="T13" fmla="*/ 1341 h 1676"/>
                <a:gd name="T14" fmla="*/ 477 w 1486"/>
                <a:gd name="T15" fmla="*/ 1266 h 1676"/>
                <a:gd name="T16" fmla="*/ 575 w 1486"/>
                <a:gd name="T17" fmla="*/ 1279 h 1676"/>
                <a:gd name="T18" fmla="*/ 554 w 1486"/>
                <a:gd name="T19" fmla="*/ 1412 h 1676"/>
                <a:gd name="T20" fmla="*/ 526 w 1486"/>
                <a:gd name="T21" fmla="*/ 1418 h 1676"/>
                <a:gd name="T22" fmla="*/ 554 w 1486"/>
                <a:gd name="T23" fmla="*/ 1268 h 1676"/>
                <a:gd name="T24" fmla="*/ 541 w 1486"/>
                <a:gd name="T25" fmla="*/ 1445 h 1676"/>
                <a:gd name="T26" fmla="*/ 582 w 1486"/>
                <a:gd name="T27" fmla="*/ 1416 h 1676"/>
                <a:gd name="T28" fmla="*/ 663 w 1486"/>
                <a:gd name="T29" fmla="*/ 1266 h 1676"/>
                <a:gd name="T30" fmla="*/ 633 w 1486"/>
                <a:gd name="T31" fmla="*/ 1413 h 1676"/>
                <a:gd name="T32" fmla="*/ 606 w 1486"/>
                <a:gd name="T33" fmla="*/ 1418 h 1676"/>
                <a:gd name="T34" fmla="*/ 668 w 1486"/>
                <a:gd name="T35" fmla="*/ 1442 h 1676"/>
                <a:gd name="T36" fmla="*/ 691 w 1486"/>
                <a:gd name="T37" fmla="*/ 1399 h 1676"/>
                <a:gd name="T38" fmla="*/ 361 w 1486"/>
                <a:gd name="T39" fmla="*/ 2485 h 1676"/>
                <a:gd name="T40" fmla="*/ 795 w 1486"/>
                <a:gd name="T41" fmla="*/ 1290 h 1676"/>
                <a:gd name="T42" fmla="*/ 755 w 1486"/>
                <a:gd name="T43" fmla="*/ 1263 h 1676"/>
                <a:gd name="T44" fmla="*/ 710 w 1486"/>
                <a:gd name="T45" fmla="*/ 1311 h 1676"/>
                <a:gd name="T46" fmla="*/ 734 w 1486"/>
                <a:gd name="T47" fmla="*/ 1441 h 1676"/>
                <a:gd name="T48" fmla="*/ 794 w 1486"/>
                <a:gd name="T49" fmla="*/ 1420 h 1676"/>
                <a:gd name="T50" fmla="*/ 770 w 1486"/>
                <a:gd name="T51" fmla="*/ 1371 h 1676"/>
                <a:gd name="T52" fmla="*/ 740 w 1486"/>
                <a:gd name="T53" fmla="*/ 1413 h 1676"/>
                <a:gd name="T54" fmla="*/ 770 w 1486"/>
                <a:gd name="T55" fmla="*/ 1296 h 1676"/>
                <a:gd name="T56" fmla="*/ 907 w 1486"/>
                <a:gd name="T57" fmla="*/ 1443 h 1676"/>
                <a:gd name="T58" fmla="*/ 874 w 1486"/>
                <a:gd name="T59" fmla="*/ 1266 h 1676"/>
                <a:gd name="T60" fmla="*/ 854 w 1486"/>
                <a:gd name="T61" fmla="*/ 1316 h 1676"/>
                <a:gd name="T62" fmla="*/ 806 w 1486"/>
                <a:gd name="T63" fmla="*/ 1443 h 1676"/>
                <a:gd name="T64" fmla="*/ 877 w 1486"/>
                <a:gd name="T65" fmla="*/ 1443 h 1676"/>
                <a:gd name="T66" fmla="*/ 904 w 1486"/>
                <a:gd name="T67" fmla="*/ 1289 h 1676"/>
                <a:gd name="T68" fmla="*/ 958 w 1486"/>
                <a:gd name="T69" fmla="*/ 1289 h 1676"/>
                <a:gd name="T70" fmla="*/ 998 w 1486"/>
                <a:gd name="T71" fmla="*/ 1266 h 1676"/>
                <a:gd name="T72" fmla="*/ 1137 w 1486"/>
                <a:gd name="T73" fmla="*/ 1311 h 1676"/>
                <a:gd name="T74" fmla="*/ 1113 w 1486"/>
                <a:gd name="T75" fmla="*/ 1267 h 1676"/>
                <a:gd name="T76" fmla="*/ 1103 w 1486"/>
                <a:gd name="T77" fmla="*/ 1420 h 1676"/>
                <a:gd name="T78" fmla="*/ 1082 w 1486"/>
                <a:gd name="T79" fmla="*/ 1290 h 1676"/>
                <a:gd name="T80" fmla="*/ 1093 w 1486"/>
                <a:gd name="T81" fmla="*/ 1263 h 1676"/>
                <a:gd name="T82" fmla="*/ 1047 w 1486"/>
                <a:gd name="T83" fmla="*/ 1311 h 1676"/>
                <a:gd name="T84" fmla="*/ 1072 w 1486"/>
                <a:gd name="T85" fmla="*/ 1441 h 1676"/>
                <a:gd name="T86" fmla="*/ 1132 w 1486"/>
                <a:gd name="T87" fmla="*/ 1420 h 1676"/>
                <a:gd name="T88" fmla="*/ 1181 w 1486"/>
                <a:gd name="T89" fmla="*/ 1761 h 1676"/>
                <a:gd name="T90" fmla="*/ 1181 w 1486"/>
                <a:gd name="T91" fmla="*/ 1761 h 1676"/>
                <a:gd name="T92" fmla="*/ 1206 w 1486"/>
                <a:gd name="T93" fmla="*/ 1332 h 1676"/>
                <a:gd name="T94" fmla="*/ 1182 w 1486"/>
                <a:gd name="T95" fmla="*/ 1443 h 1676"/>
                <a:gd name="T96" fmla="*/ 1242 w 1486"/>
                <a:gd name="T97" fmla="*/ 1368 h 1676"/>
                <a:gd name="T98" fmla="*/ 1223 w 1486"/>
                <a:gd name="T99" fmla="*/ 2504 h 1676"/>
                <a:gd name="T100" fmla="*/ 319 w 1486"/>
                <a:gd name="T101" fmla="*/ 1759 h 1676"/>
                <a:gd name="T102" fmla="*/ 794 w 1486"/>
                <a:gd name="T103" fmla="*/ 2683 h 1676"/>
                <a:gd name="T104" fmla="*/ 1394 w 1486"/>
                <a:gd name="T105" fmla="*/ 1829 h 1676"/>
                <a:gd name="T106" fmla="*/ 1485 w 1486"/>
                <a:gd name="T107" fmla="*/ 1829 h 1676"/>
                <a:gd name="T108" fmla="*/ 1457 w 1486"/>
                <a:gd name="T109" fmla="*/ 1700 h 1676"/>
                <a:gd name="T110" fmla="*/ 1396 w 1486"/>
                <a:gd name="T111" fmla="*/ 1725 h 1676"/>
                <a:gd name="T112" fmla="*/ 1484 w 1486"/>
                <a:gd name="T113" fmla="*/ 1743 h 16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86" h="1676">
                  <a:moveTo>
                    <a:pt x="227" y="309"/>
                  </a:moveTo>
                  <a:lnTo>
                    <a:pt x="197" y="309"/>
                  </a:lnTo>
                  <a:lnTo>
                    <a:pt x="197" y="129"/>
                  </a:lnTo>
                  <a:lnTo>
                    <a:pt x="197" y="0"/>
                  </a:lnTo>
                  <a:lnTo>
                    <a:pt x="130" y="0"/>
                  </a:lnTo>
                  <a:lnTo>
                    <a:pt x="130" y="129"/>
                  </a:lnTo>
                  <a:lnTo>
                    <a:pt x="130" y="309"/>
                  </a:lnTo>
                  <a:lnTo>
                    <a:pt x="64" y="309"/>
                  </a:lnTo>
                  <a:lnTo>
                    <a:pt x="130" y="129"/>
                  </a:lnTo>
                  <a:lnTo>
                    <a:pt x="130" y="0"/>
                  </a:lnTo>
                  <a:lnTo>
                    <a:pt x="125" y="0"/>
                  </a:lnTo>
                  <a:lnTo>
                    <a:pt x="0" y="320"/>
                  </a:lnTo>
                  <a:lnTo>
                    <a:pt x="0" y="366"/>
                  </a:lnTo>
                  <a:lnTo>
                    <a:pt x="128" y="366"/>
                  </a:lnTo>
                  <a:lnTo>
                    <a:pt x="128" y="436"/>
                  </a:lnTo>
                  <a:lnTo>
                    <a:pt x="197" y="436"/>
                  </a:lnTo>
                  <a:lnTo>
                    <a:pt x="197" y="366"/>
                  </a:lnTo>
                  <a:lnTo>
                    <a:pt x="227" y="366"/>
                  </a:lnTo>
                  <a:lnTo>
                    <a:pt x="227" y="309"/>
                  </a:lnTo>
                  <a:close/>
                  <a:moveTo>
                    <a:pt x="477" y="259"/>
                  </a:moveTo>
                  <a:lnTo>
                    <a:pt x="406" y="259"/>
                  </a:lnTo>
                  <a:lnTo>
                    <a:pt x="406" y="436"/>
                  </a:lnTo>
                  <a:lnTo>
                    <a:pt x="476" y="436"/>
                  </a:lnTo>
                  <a:lnTo>
                    <a:pt x="476" y="412"/>
                  </a:lnTo>
                  <a:lnTo>
                    <a:pt x="435" y="412"/>
                  </a:lnTo>
                  <a:lnTo>
                    <a:pt x="435" y="358"/>
                  </a:lnTo>
                  <a:lnTo>
                    <a:pt x="466" y="358"/>
                  </a:lnTo>
                  <a:lnTo>
                    <a:pt x="466" y="334"/>
                  </a:lnTo>
                  <a:lnTo>
                    <a:pt x="435" y="334"/>
                  </a:lnTo>
                  <a:lnTo>
                    <a:pt x="435" y="283"/>
                  </a:lnTo>
                  <a:lnTo>
                    <a:pt x="477" y="283"/>
                  </a:lnTo>
                  <a:lnTo>
                    <a:pt x="477" y="259"/>
                  </a:lnTo>
                  <a:close/>
                  <a:moveTo>
                    <a:pt x="584" y="307"/>
                  </a:moveTo>
                  <a:lnTo>
                    <a:pt x="582" y="288"/>
                  </a:lnTo>
                  <a:lnTo>
                    <a:pt x="580" y="283"/>
                  </a:lnTo>
                  <a:lnTo>
                    <a:pt x="575" y="272"/>
                  </a:lnTo>
                  <a:lnTo>
                    <a:pt x="562" y="263"/>
                  </a:lnTo>
                  <a:lnTo>
                    <a:pt x="554" y="261"/>
                  </a:lnTo>
                  <a:lnTo>
                    <a:pt x="554" y="291"/>
                  </a:lnTo>
                  <a:lnTo>
                    <a:pt x="554" y="405"/>
                  </a:lnTo>
                  <a:lnTo>
                    <a:pt x="549" y="412"/>
                  </a:lnTo>
                  <a:lnTo>
                    <a:pt x="538" y="412"/>
                  </a:lnTo>
                  <a:lnTo>
                    <a:pt x="538" y="411"/>
                  </a:lnTo>
                  <a:lnTo>
                    <a:pt x="526" y="411"/>
                  </a:lnTo>
                  <a:lnTo>
                    <a:pt x="526" y="283"/>
                  </a:lnTo>
                  <a:lnTo>
                    <a:pt x="549" y="283"/>
                  </a:lnTo>
                  <a:lnTo>
                    <a:pt x="554" y="291"/>
                  </a:lnTo>
                  <a:lnTo>
                    <a:pt x="554" y="261"/>
                  </a:lnTo>
                  <a:lnTo>
                    <a:pt x="542" y="259"/>
                  </a:lnTo>
                  <a:lnTo>
                    <a:pt x="496" y="259"/>
                  </a:lnTo>
                  <a:lnTo>
                    <a:pt x="496" y="438"/>
                  </a:lnTo>
                  <a:lnTo>
                    <a:pt x="541" y="438"/>
                  </a:lnTo>
                  <a:lnTo>
                    <a:pt x="562" y="434"/>
                  </a:lnTo>
                  <a:lnTo>
                    <a:pt x="575" y="424"/>
                  </a:lnTo>
                  <a:lnTo>
                    <a:pt x="580" y="412"/>
                  </a:lnTo>
                  <a:lnTo>
                    <a:pt x="582" y="409"/>
                  </a:lnTo>
                  <a:lnTo>
                    <a:pt x="584" y="390"/>
                  </a:lnTo>
                  <a:lnTo>
                    <a:pt x="584" y="307"/>
                  </a:lnTo>
                  <a:close/>
                  <a:moveTo>
                    <a:pt x="691" y="259"/>
                  </a:moveTo>
                  <a:lnTo>
                    <a:pt x="663" y="259"/>
                  </a:lnTo>
                  <a:lnTo>
                    <a:pt x="663" y="406"/>
                  </a:lnTo>
                  <a:lnTo>
                    <a:pt x="659" y="413"/>
                  </a:lnTo>
                  <a:lnTo>
                    <a:pt x="638" y="413"/>
                  </a:lnTo>
                  <a:lnTo>
                    <a:pt x="633" y="406"/>
                  </a:lnTo>
                  <a:lnTo>
                    <a:pt x="633" y="259"/>
                  </a:lnTo>
                  <a:lnTo>
                    <a:pt x="604" y="259"/>
                  </a:lnTo>
                  <a:lnTo>
                    <a:pt x="604" y="392"/>
                  </a:lnTo>
                  <a:lnTo>
                    <a:pt x="606" y="411"/>
                  </a:lnTo>
                  <a:lnTo>
                    <a:pt x="614" y="425"/>
                  </a:lnTo>
                  <a:lnTo>
                    <a:pt x="628" y="435"/>
                  </a:lnTo>
                  <a:lnTo>
                    <a:pt x="649" y="438"/>
                  </a:lnTo>
                  <a:lnTo>
                    <a:pt x="668" y="435"/>
                  </a:lnTo>
                  <a:lnTo>
                    <a:pt x="681" y="425"/>
                  </a:lnTo>
                  <a:lnTo>
                    <a:pt x="687" y="413"/>
                  </a:lnTo>
                  <a:lnTo>
                    <a:pt x="688" y="411"/>
                  </a:lnTo>
                  <a:lnTo>
                    <a:pt x="691" y="392"/>
                  </a:lnTo>
                  <a:lnTo>
                    <a:pt x="691" y="259"/>
                  </a:lnTo>
                  <a:close/>
                  <a:moveTo>
                    <a:pt x="747" y="979"/>
                  </a:moveTo>
                  <a:lnTo>
                    <a:pt x="361" y="754"/>
                  </a:lnTo>
                  <a:lnTo>
                    <a:pt x="361" y="1478"/>
                  </a:lnTo>
                  <a:lnTo>
                    <a:pt x="747" y="1595"/>
                  </a:lnTo>
                  <a:lnTo>
                    <a:pt x="747" y="979"/>
                  </a:lnTo>
                  <a:close/>
                  <a:moveTo>
                    <a:pt x="797" y="301"/>
                  </a:moveTo>
                  <a:lnTo>
                    <a:pt x="795" y="283"/>
                  </a:lnTo>
                  <a:lnTo>
                    <a:pt x="789" y="269"/>
                  </a:lnTo>
                  <a:lnTo>
                    <a:pt x="776" y="260"/>
                  </a:lnTo>
                  <a:lnTo>
                    <a:pt x="755" y="256"/>
                  </a:lnTo>
                  <a:lnTo>
                    <a:pt x="735" y="260"/>
                  </a:lnTo>
                  <a:lnTo>
                    <a:pt x="721" y="270"/>
                  </a:lnTo>
                  <a:lnTo>
                    <a:pt x="713" y="285"/>
                  </a:lnTo>
                  <a:lnTo>
                    <a:pt x="710" y="304"/>
                  </a:lnTo>
                  <a:lnTo>
                    <a:pt x="710" y="390"/>
                  </a:lnTo>
                  <a:lnTo>
                    <a:pt x="712" y="409"/>
                  </a:lnTo>
                  <a:lnTo>
                    <a:pt x="720" y="424"/>
                  </a:lnTo>
                  <a:lnTo>
                    <a:pt x="734" y="434"/>
                  </a:lnTo>
                  <a:lnTo>
                    <a:pt x="755" y="438"/>
                  </a:lnTo>
                  <a:lnTo>
                    <a:pt x="775" y="435"/>
                  </a:lnTo>
                  <a:lnTo>
                    <a:pt x="788" y="426"/>
                  </a:lnTo>
                  <a:lnTo>
                    <a:pt x="794" y="413"/>
                  </a:lnTo>
                  <a:lnTo>
                    <a:pt x="795" y="412"/>
                  </a:lnTo>
                  <a:lnTo>
                    <a:pt x="797" y="394"/>
                  </a:lnTo>
                  <a:lnTo>
                    <a:pt x="797" y="364"/>
                  </a:lnTo>
                  <a:lnTo>
                    <a:pt x="770" y="364"/>
                  </a:lnTo>
                  <a:lnTo>
                    <a:pt x="770" y="406"/>
                  </a:lnTo>
                  <a:lnTo>
                    <a:pt x="765" y="413"/>
                  </a:lnTo>
                  <a:lnTo>
                    <a:pt x="744" y="413"/>
                  </a:lnTo>
                  <a:lnTo>
                    <a:pt x="740" y="406"/>
                  </a:lnTo>
                  <a:lnTo>
                    <a:pt x="740" y="291"/>
                  </a:lnTo>
                  <a:lnTo>
                    <a:pt x="744" y="283"/>
                  </a:lnTo>
                  <a:lnTo>
                    <a:pt x="767" y="283"/>
                  </a:lnTo>
                  <a:lnTo>
                    <a:pt x="770" y="289"/>
                  </a:lnTo>
                  <a:lnTo>
                    <a:pt x="770" y="322"/>
                  </a:lnTo>
                  <a:lnTo>
                    <a:pt x="797" y="322"/>
                  </a:lnTo>
                  <a:lnTo>
                    <a:pt x="797" y="301"/>
                  </a:lnTo>
                  <a:close/>
                  <a:moveTo>
                    <a:pt x="907" y="436"/>
                  </a:moveTo>
                  <a:lnTo>
                    <a:pt x="900" y="403"/>
                  </a:lnTo>
                  <a:lnTo>
                    <a:pt x="896" y="379"/>
                  </a:lnTo>
                  <a:lnTo>
                    <a:pt x="883" y="309"/>
                  </a:lnTo>
                  <a:lnTo>
                    <a:pt x="874" y="259"/>
                  </a:lnTo>
                  <a:lnTo>
                    <a:pt x="866" y="259"/>
                  </a:lnTo>
                  <a:lnTo>
                    <a:pt x="866" y="379"/>
                  </a:lnTo>
                  <a:lnTo>
                    <a:pt x="842" y="379"/>
                  </a:lnTo>
                  <a:lnTo>
                    <a:pt x="854" y="309"/>
                  </a:lnTo>
                  <a:lnTo>
                    <a:pt x="866" y="379"/>
                  </a:lnTo>
                  <a:lnTo>
                    <a:pt x="866" y="259"/>
                  </a:lnTo>
                  <a:lnTo>
                    <a:pt x="839" y="259"/>
                  </a:lnTo>
                  <a:lnTo>
                    <a:pt x="806" y="436"/>
                  </a:lnTo>
                  <a:lnTo>
                    <a:pt x="835" y="436"/>
                  </a:lnTo>
                  <a:lnTo>
                    <a:pt x="839" y="403"/>
                  </a:lnTo>
                  <a:lnTo>
                    <a:pt x="870" y="403"/>
                  </a:lnTo>
                  <a:lnTo>
                    <a:pt x="877" y="436"/>
                  </a:lnTo>
                  <a:lnTo>
                    <a:pt x="907" y="436"/>
                  </a:lnTo>
                  <a:close/>
                  <a:moveTo>
                    <a:pt x="981" y="258"/>
                  </a:moveTo>
                  <a:lnTo>
                    <a:pt x="904" y="258"/>
                  </a:lnTo>
                  <a:lnTo>
                    <a:pt x="904" y="282"/>
                  </a:lnTo>
                  <a:lnTo>
                    <a:pt x="928" y="282"/>
                  </a:lnTo>
                  <a:lnTo>
                    <a:pt x="928" y="436"/>
                  </a:lnTo>
                  <a:lnTo>
                    <a:pt x="958" y="436"/>
                  </a:lnTo>
                  <a:lnTo>
                    <a:pt x="958" y="282"/>
                  </a:lnTo>
                  <a:lnTo>
                    <a:pt x="981" y="282"/>
                  </a:lnTo>
                  <a:lnTo>
                    <a:pt x="981" y="258"/>
                  </a:lnTo>
                  <a:close/>
                  <a:moveTo>
                    <a:pt x="1028" y="259"/>
                  </a:moveTo>
                  <a:lnTo>
                    <a:pt x="998" y="259"/>
                  </a:lnTo>
                  <a:lnTo>
                    <a:pt x="998" y="436"/>
                  </a:lnTo>
                  <a:lnTo>
                    <a:pt x="1028" y="436"/>
                  </a:lnTo>
                  <a:lnTo>
                    <a:pt x="1028" y="259"/>
                  </a:lnTo>
                  <a:close/>
                  <a:moveTo>
                    <a:pt x="1137" y="304"/>
                  </a:moveTo>
                  <a:lnTo>
                    <a:pt x="1135" y="285"/>
                  </a:lnTo>
                  <a:lnTo>
                    <a:pt x="1134" y="283"/>
                  </a:lnTo>
                  <a:lnTo>
                    <a:pt x="1127" y="270"/>
                  </a:lnTo>
                  <a:lnTo>
                    <a:pt x="1113" y="260"/>
                  </a:lnTo>
                  <a:lnTo>
                    <a:pt x="1107" y="259"/>
                  </a:lnTo>
                  <a:lnTo>
                    <a:pt x="1107" y="291"/>
                  </a:lnTo>
                  <a:lnTo>
                    <a:pt x="1107" y="406"/>
                  </a:lnTo>
                  <a:lnTo>
                    <a:pt x="1103" y="413"/>
                  </a:lnTo>
                  <a:lnTo>
                    <a:pt x="1082" y="413"/>
                  </a:lnTo>
                  <a:lnTo>
                    <a:pt x="1077" y="406"/>
                  </a:lnTo>
                  <a:lnTo>
                    <a:pt x="1077" y="291"/>
                  </a:lnTo>
                  <a:lnTo>
                    <a:pt x="1082" y="283"/>
                  </a:lnTo>
                  <a:lnTo>
                    <a:pt x="1103" y="283"/>
                  </a:lnTo>
                  <a:lnTo>
                    <a:pt x="1107" y="291"/>
                  </a:lnTo>
                  <a:lnTo>
                    <a:pt x="1107" y="259"/>
                  </a:lnTo>
                  <a:lnTo>
                    <a:pt x="1093" y="256"/>
                  </a:lnTo>
                  <a:lnTo>
                    <a:pt x="1072" y="260"/>
                  </a:lnTo>
                  <a:lnTo>
                    <a:pt x="1058" y="270"/>
                  </a:lnTo>
                  <a:lnTo>
                    <a:pt x="1050" y="285"/>
                  </a:lnTo>
                  <a:lnTo>
                    <a:pt x="1047" y="304"/>
                  </a:lnTo>
                  <a:lnTo>
                    <a:pt x="1047" y="390"/>
                  </a:lnTo>
                  <a:lnTo>
                    <a:pt x="1050" y="409"/>
                  </a:lnTo>
                  <a:lnTo>
                    <a:pt x="1058" y="424"/>
                  </a:lnTo>
                  <a:lnTo>
                    <a:pt x="1072" y="434"/>
                  </a:lnTo>
                  <a:lnTo>
                    <a:pt x="1093" y="438"/>
                  </a:lnTo>
                  <a:lnTo>
                    <a:pt x="1113" y="434"/>
                  </a:lnTo>
                  <a:lnTo>
                    <a:pt x="1127" y="424"/>
                  </a:lnTo>
                  <a:lnTo>
                    <a:pt x="1132" y="413"/>
                  </a:lnTo>
                  <a:lnTo>
                    <a:pt x="1135" y="409"/>
                  </a:lnTo>
                  <a:lnTo>
                    <a:pt x="1137" y="390"/>
                  </a:lnTo>
                  <a:lnTo>
                    <a:pt x="1137" y="304"/>
                  </a:lnTo>
                  <a:close/>
                  <a:moveTo>
                    <a:pt x="1181" y="754"/>
                  </a:moveTo>
                  <a:lnTo>
                    <a:pt x="791" y="979"/>
                  </a:lnTo>
                  <a:lnTo>
                    <a:pt x="791" y="1595"/>
                  </a:lnTo>
                  <a:lnTo>
                    <a:pt x="1181" y="1478"/>
                  </a:lnTo>
                  <a:lnTo>
                    <a:pt x="1181" y="754"/>
                  </a:lnTo>
                  <a:close/>
                  <a:moveTo>
                    <a:pt x="1242" y="259"/>
                  </a:moveTo>
                  <a:lnTo>
                    <a:pt x="1217" y="259"/>
                  </a:lnTo>
                  <a:lnTo>
                    <a:pt x="1217" y="361"/>
                  </a:lnTo>
                  <a:lnTo>
                    <a:pt x="1206" y="325"/>
                  </a:lnTo>
                  <a:lnTo>
                    <a:pt x="1186" y="259"/>
                  </a:lnTo>
                  <a:lnTo>
                    <a:pt x="1157" y="259"/>
                  </a:lnTo>
                  <a:lnTo>
                    <a:pt x="1157" y="436"/>
                  </a:lnTo>
                  <a:lnTo>
                    <a:pt x="1182" y="436"/>
                  </a:lnTo>
                  <a:lnTo>
                    <a:pt x="1182" y="325"/>
                  </a:lnTo>
                  <a:lnTo>
                    <a:pt x="1217" y="436"/>
                  </a:lnTo>
                  <a:lnTo>
                    <a:pt x="1242" y="436"/>
                  </a:lnTo>
                  <a:lnTo>
                    <a:pt x="1242" y="361"/>
                  </a:lnTo>
                  <a:lnTo>
                    <a:pt x="1242" y="259"/>
                  </a:lnTo>
                  <a:close/>
                  <a:moveTo>
                    <a:pt x="1263" y="785"/>
                  </a:moveTo>
                  <a:lnTo>
                    <a:pt x="1223" y="752"/>
                  </a:lnTo>
                  <a:lnTo>
                    <a:pt x="1223" y="1497"/>
                  </a:lnTo>
                  <a:lnTo>
                    <a:pt x="791" y="1637"/>
                  </a:lnTo>
                  <a:lnTo>
                    <a:pt x="747" y="1637"/>
                  </a:lnTo>
                  <a:lnTo>
                    <a:pt x="319" y="1517"/>
                  </a:lnTo>
                  <a:lnTo>
                    <a:pt x="319" y="752"/>
                  </a:lnTo>
                  <a:lnTo>
                    <a:pt x="278" y="785"/>
                  </a:lnTo>
                  <a:lnTo>
                    <a:pt x="278" y="1547"/>
                  </a:lnTo>
                  <a:lnTo>
                    <a:pt x="746" y="1676"/>
                  </a:lnTo>
                  <a:lnTo>
                    <a:pt x="794" y="1676"/>
                  </a:lnTo>
                  <a:lnTo>
                    <a:pt x="1263" y="1527"/>
                  </a:lnTo>
                  <a:lnTo>
                    <a:pt x="1263" y="785"/>
                  </a:lnTo>
                  <a:close/>
                  <a:moveTo>
                    <a:pt x="1485" y="822"/>
                  </a:moveTo>
                  <a:lnTo>
                    <a:pt x="1394" y="822"/>
                  </a:lnTo>
                  <a:lnTo>
                    <a:pt x="1394" y="1466"/>
                  </a:lnTo>
                  <a:lnTo>
                    <a:pt x="1439" y="1627"/>
                  </a:lnTo>
                  <a:lnTo>
                    <a:pt x="1485" y="1466"/>
                  </a:lnTo>
                  <a:lnTo>
                    <a:pt x="1485" y="822"/>
                  </a:lnTo>
                  <a:close/>
                  <a:moveTo>
                    <a:pt x="1485" y="736"/>
                  </a:moveTo>
                  <a:lnTo>
                    <a:pt x="1482" y="718"/>
                  </a:lnTo>
                  <a:lnTo>
                    <a:pt x="1472" y="703"/>
                  </a:lnTo>
                  <a:lnTo>
                    <a:pt x="1457" y="693"/>
                  </a:lnTo>
                  <a:lnTo>
                    <a:pt x="1439" y="690"/>
                  </a:lnTo>
                  <a:lnTo>
                    <a:pt x="1421" y="693"/>
                  </a:lnTo>
                  <a:lnTo>
                    <a:pt x="1406" y="703"/>
                  </a:lnTo>
                  <a:lnTo>
                    <a:pt x="1396" y="718"/>
                  </a:lnTo>
                  <a:lnTo>
                    <a:pt x="1392" y="736"/>
                  </a:lnTo>
                  <a:lnTo>
                    <a:pt x="1392" y="785"/>
                  </a:lnTo>
                  <a:lnTo>
                    <a:pt x="1484" y="785"/>
                  </a:lnTo>
                  <a:lnTo>
                    <a:pt x="1484" y="736"/>
                  </a:lnTo>
                  <a:lnTo>
                    <a:pt x="1485" y="7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9" name="Picture 86"/>
            <p:cNvPicPr>
              <a:picLocks noChangeAspect="1" noChangeArrowheads="1"/>
            </p:cNvPicPr>
            <p:nvPr/>
          </p:nvPicPr>
          <p:blipFill>
            <a:blip r:embed="rId10"/>
            <a:srcRect/>
            <a:stretch>
              <a:fillRect/>
            </a:stretch>
          </p:blipFill>
          <p:spPr bwMode="auto">
            <a:xfrm>
              <a:off x="17081" y="1005"/>
              <a:ext cx="630" cy="203"/>
            </a:xfrm>
            <a:prstGeom prst="rect">
              <a:avLst/>
            </a:prstGeom>
            <a:noFill/>
          </p:spPr>
        </p:pic>
      </p:grpSp>
      <p:grpSp>
        <p:nvGrpSpPr>
          <p:cNvPr id="3094" name="Group 80"/>
          <p:cNvGrpSpPr>
            <a:grpSpLocks/>
          </p:cNvGrpSpPr>
          <p:nvPr/>
        </p:nvGrpSpPr>
        <p:grpSpPr bwMode="auto">
          <a:xfrm>
            <a:off x="7315200" y="4495800"/>
            <a:ext cx="1373187" cy="1355725"/>
            <a:chOff x="16510" y="745"/>
            <a:chExt cx="2162" cy="2137"/>
          </a:xfrm>
        </p:grpSpPr>
        <p:sp>
          <p:nvSpPr>
            <p:cNvPr id="102" name="Rectangle 84"/>
            <p:cNvSpPr>
              <a:spLocks noChangeArrowheads="1"/>
            </p:cNvSpPr>
            <p:nvPr/>
          </p:nvSpPr>
          <p:spPr bwMode="auto">
            <a:xfrm>
              <a:off x="16510" y="745"/>
              <a:ext cx="2162" cy="2137"/>
            </a:xfrm>
            <a:prstGeom prst="rect">
              <a:avLst/>
            </a:prstGeom>
            <a:solidFill>
              <a:srgbClr val="DC12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AutoShape 83"/>
            <p:cNvSpPr>
              <a:spLocks/>
            </p:cNvSpPr>
            <p:nvPr/>
          </p:nvSpPr>
          <p:spPr bwMode="auto">
            <a:xfrm>
              <a:off x="16666" y="918"/>
              <a:ext cx="1418" cy="1735"/>
            </a:xfrm>
            <a:custGeom>
              <a:avLst/>
              <a:gdLst>
                <a:gd name="T0" fmla="*/ 0 w 1418"/>
                <a:gd name="T1" fmla="*/ 1004 h 1735"/>
                <a:gd name="T2" fmla="*/ 53 w 1418"/>
                <a:gd name="T3" fmla="*/ 1361 h 1735"/>
                <a:gd name="T4" fmla="*/ 126 w 1418"/>
                <a:gd name="T5" fmla="*/ 927 h 1735"/>
                <a:gd name="T6" fmla="*/ 384 w 1418"/>
                <a:gd name="T7" fmla="*/ 982 h 1735"/>
                <a:gd name="T8" fmla="*/ 321 w 1418"/>
                <a:gd name="T9" fmla="*/ 925 h 1735"/>
                <a:gd name="T10" fmla="*/ 319 w 1418"/>
                <a:gd name="T11" fmla="*/ 1279 h 1735"/>
                <a:gd name="T12" fmla="*/ 285 w 1418"/>
                <a:gd name="T13" fmla="*/ 1306 h 1735"/>
                <a:gd name="T14" fmla="*/ 252 w 1418"/>
                <a:gd name="T15" fmla="*/ 1279 h 1735"/>
                <a:gd name="T16" fmla="*/ 252 w 1418"/>
                <a:gd name="T17" fmla="*/ 1009 h 1735"/>
                <a:gd name="T18" fmla="*/ 285 w 1418"/>
                <a:gd name="T19" fmla="*/ 982 h 1735"/>
                <a:gd name="T20" fmla="*/ 319 w 1418"/>
                <a:gd name="T21" fmla="*/ 1009 h 1735"/>
                <a:gd name="T22" fmla="*/ 285 w 1418"/>
                <a:gd name="T23" fmla="*/ 919 h 1735"/>
                <a:gd name="T24" fmla="*/ 183 w 1418"/>
                <a:gd name="T25" fmla="*/ 990 h 1735"/>
                <a:gd name="T26" fmla="*/ 183 w 1418"/>
                <a:gd name="T27" fmla="*/ 1296 h 1735"/>
                <a:gd name="T28" fmla="*/ 285 w 1418"/>
                <a:gd name="T29" fmla="*/ 1367 h 1735"/>
                <a:gd name="T30" fmla="*/ 383 w 1418"/>
                <a:gd name="T31" fmla="*/ 1306 h 1735"/>
                <a:gd name="T32" fmla="*/ 395 w 1418"/>
                <a:gd name="T33" fmla="*/ 1037 h 1735"/>
                <a:gd name="T34" fmla="*/ 712 w 1418"/>
                <a:gd name="T35" fmla="*/ 2277 h 1735"/>
                <a:gd name="T36" fmla="*/ 1152 w 1418"/>
                <a:gd name="T37" fmla="*/ 2279 h 1735"/>
                <a:gd name="T38" fmla="*/ 1153 w 1418"/>
                <a:gd name="T39" fmla="*/ 2175 h 1735"/>
                <a:gd name="T40" fmla="*/ 712 w 1418"/>
                <a:gd name="T41" fmla="*/ 2095 h 1735"/>
                <a:gd name="T42" fmla="*/ 1152 w 1418"/>
                <a:gd name="T43" fmla="*/ 2097 h 1735"/>
                <a:gd name="T44" fmla="*/ 1153 w 1418"/>
                <a:gd name="T45" fmla="*/ 1991 h 1735"/>
                <a:gd name="T46" fmla="*/ 1403 w 1418"/>
                <a:gd name="T47" fmla="*/ 2032 h 1735"/>
                <a:gd name="T48" fmla="*/ 1341 w 1418"/>
                <a:gd name="T49" fmla="*/ 1885 h 1735"/>
                <a:gd name="T50" fmla="*/ 1329 w 1418"/>
                <a:gd name="T51" fmla="*/ 1874 h 1735"/>
                <a:gd name="T52" fmla="*/ 1375 w 1418"/>
                <a:gd name="T53" fmla="*/ 1973 h 1735"/>
                <a:gd name="T54" fmla="*/ 1399 w 1418"/>
                <a:gd name="T55" fmla="*/ 2183 h 1735"/>
                <a:gd name="T56" fmla="*/ 1321 w 1418"/>
                <a:gd name="T57" fmla="*/ 2389 h 1735"/>
                <a:gd name="T58" fmla="*/ 1164 w 1418"/>
                <a:gd name="T59" fmla="*/ 2530 h 1735"/>
                <a:gd name="T60" fmla="*/ 960 w 1418"/>
                <a:gd name="T61" fmla="*/ 2586 h 1735"/>
                <a:gd name="T62" fmla="*/ 741 w 1418"/>
                <a:gd name="T63" fmla="*/ 2539 h 1735"/>
                <a:gd name="T64" fmla="*/ 570 w 1418"/>
                <a:gd name="T65" fmla="*/ 2396 h 1735"/>
                <a:gd name="T66" fmla="*/ 505 w 1418"/>
                <a:gd name="T67" fmla="*/ 2279 h 1735"/>
                <a:gd name="T68" fmla="*/ 481 w 1418"/>
                <a:gd name="T69" fmla="*/ 2081 h 1735"/>
                <a:gd name="T70" fmla="*/ 561 w 1418"/>
                <a:gd name="T71" fmla="*/ 1875 h 1735"/>
                <a:gd name="T72" fmla="*/ 734 w 1418"/>
                <a:gd name="T73" fmla="*/ 1734 h 1735"/>
                <a:gd name="T74" fmla="*/ 978 w 1418"/>
                <a:gd name="T75" fmla="*/ 1701 h 1735"/>
                <a:gd name="T76" fmla="*/ 1200 w 1418"/>
                <a:gd name="T77" fmla="*/ 1805 h 1735"/>
                <a:gd name="T78" fmla="*/ 1208 w 1418"/>
                <a:gd name="T79" fmla="*/ 1811 h 1735"/>
                <a:gd name="T80" fmla="*/ 1280 w 1418"/>
                <a:gd name="T81" fmla="*/ 1751 h 1735"/>
                <a:gd name="T82" fmla="*/ 1286 w 1418"/>
                <a:gd name="T83" fmla="*/ 1733 h 1735"/>
                <a:gd name="T84" fmla="*/ 1223 w 1418"/>
                <a:gd name="T85" fmla="*/ 1681 h 1735"/>
                <a:gd name="T86" fmla="*/ 1022 w 1418"/>
                <a:gd name="T87" fmla="*/ 1598 h 1735"/>
                <a:gd name="T88" fmla="*/ 798 w 1418"/>
                <a:gd name="T89" fmla="*/ 1606 h 1735"/>
                <a:gd name="T90" fmla="*/ 607 w 1418"/>
                <a:gd name="T91" fmla="*/ 1696 h 1735"/>
                <a:gd name="T92" fmla="*/ 470 w 1418"/>
                <a:gd name="T93" fmla="*/ 1848 h 1735"/>
                <a:gd name="T94" fmla="*/ 400 w 1418"/>
                <a:gd name="T95" fmla="*/ 2039 h 1735"/>
                <a:gd name="T96" fmla="*/ 409 w 1418"/>
                <a:gd name="T97" fmla="*/ 2250 h 1735"/>
                <a:gd name="T98" fmla="*/ 534 w 1418"/>
                <a:gd name="T99" fmla="*/ 2482 h 1735"/>
                <a:gd name="T100" fmla="*/ 747 w 1418"/>
                <a:gd name="T101" fmla="*/ 2625 h 1735"/>
                <a:gd name="T102" fmla="*/ 950 w 1418"/>
                <a:gd name="T103" fmla="*/ 2653 h 1735"/>
                <a:gd name="T104" fmla="*/ 1038 w 1418"/>
                <a:gd name="T105" fmla="*/ 2639 h 1735"/>
                <a:gd name="T106" fmla="*/ 1231 w 1418"/>
                <a:gd name="T107" fmla="*/ 2543 h 1735"/>
                <a:gd name="T108" fmla="*/ 1363 w 1418"/>
                <a:gd name="T109" fmla="*/ 2381 h 1735"/>
                <a:gd name="T110" fmla="*/ 1417 w 1418"/>
                <a:gd name="T111" fmla="*/ 2178 h 17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8" h="1735">
                  <a:moveTo>
                    <a:pt x="126" y="8"/>
                  </a:moveTo>
                  <a:lnTo>
                    <a:pt x="67" y="8"/>
                  </a:lnTo>
                  <a:lnTo>
                    <a:pt x="0" y="85"/>
                  </a:lnTo>
                  <a:lnTo>
                    <a:pt x="0" y="162"/>
                  </a:lnTo>
                  <a:lnTo>
                    <a:pt x="53" y="109"/>
                  </a:lnTo>
                  <a:lnTo>
                    <a:pt x="53" y="442"/>
                  </a:lnTo>
                  <a:lnTo>
                    <a:pt x="126" y="442"/>
                  </a:lnTo>
                  <a:lnTo>
                    <a:pt x="126" y="109"/>
                  </a:lnTo>
                  <a:lnTo>
                    <a:pt x="126" y="8"/>
                  </a:lnTo>
                  <a:close/>
                  <a:moveTo>
                    <a:pt x="395" y="118"/>
                  </a:moveTo>
                  <a:lnTo>
                    <a:pt x="388" y="71"/>
                  </a:lnTo>
                  <a:lnTo>
                    <a:pt x="384" y="63"/>
                  </a:lnTo>
                  <a:lnTo>
                    <a:pt x="368" y="34"/>
                  </a:lnTo>
                  <a:lnTo>
                    <a:pt x="334" y="9"/>
                  </a:lnTo>
                  <a:lnTo>
                    <a:pt x="321" y="6"/>
                  </a:lnTo>
                  <a:lnTo>
                    <a:pt x="321" y="108"/>
                  </a:lnTo>
                  <a:lnTo>
                    <a:pt x="321" y="342"/>
                  </a:lnTo>
                  <a:lnTo>
                    <a:pt x="319" y="360"/>
                  </a:lnTo>
                  <a:lnTo>
                    <a:pt x="313" y="374"/>
                  </a:lnTo>
                  <a:lnTo>
                    <a:pt x="302" y="384"/>
                  </a:lnTo>
                  <a:lnTo>
                    <a:pt x="285" y="387"/>
                  </a:lnTo>
                  <a:lnTo>
                    <a:pt x="269" y="384"/>
                  </a:lnTo>
                  <a:lnTo>
                    <a:pt x="258" y="374"/>
                  </a:lnTo>
                  <a:lnTo>
                    <a:pt x="252" y="360"/>
                  </a:lnTo>
                  <a:lnTo>
                    <a:pt x="251" y="342"/>
                  </a:lnTo>
                  <a:lnTo>
                    <a:pt x="251" y="108"/>
                  </a:lnTo>
                  <a:lnTo>
                    <a:pt x="252" y="90"/>
                  </a:lnTo>
                  <a:lnTo>
                    <a:pt x="258" y="75"/>
                  </a:lnTo>
                  <a:lnTo>
                    <a:pt x="269" y="66"/>
                  </a:lnTo>
                  <a:lnTo>
                    <a:pt x="285" y="63"/>
                  </a:lnTo>
                  <a:lnTo>
                    <a:pt x="301" y="66"/>
                  </a:lnTo>
                  <a:lnTo>
                    <a:pt x="312" y="75"/>
                  </a:lnTo>
                  <a:lnTo>
                    <a:pt x="319" y="90"/>
                  </a:lnTo>
                  <a:lnTo>
                    <a:pt x="321" y="108"/>
                  </a:lnTo>
                  <a:lnTo>
                    <a:pt x="321" y="6"/>
                  </a:lnTo>
                  <a:lnTo>
                    <a:pt x="285" y="0"/>
                  </a:lnTo>
                  <a:lnTo>
                    <a:pt x="237" y="9"/>
                  </a:lnTo>
                  <a:lnTo>
                    <a:pt x="203" y="33"/>
                  </a:lnTo>
                  <a:lnTo>
                    <a:pt x="183" y="71"/>
                  </a:lnTo>
                  <a:lnTo>
                    <a:pt x="177" y="118"/>
                  </a:lnTo>
                  <a:lnTo>
                    <a:pt x="177" y="330"/>
                  </a:lnTo>
                  <a:lnTo>
                    <a:pt x="183" y="377"/>
                  </a:lnTo>
                  <a:lnTo>
                    <a:pt x="203" y="414"/>
                  </a:lnTo>
                  <a:lnTo>
                    <a:pt x="237" y="439"/>
                  </a:lnTo>
                  <a:lnTo>
                    <a:pt x="285" y="448"/>
                  </a:lnTo>
                  <a:lnTo>
                    <a:pt x="334" y="439"/>
                  </a:lnTo>
                  <a:lnTo>
                    <a:pt x="368" y="414"/>
                  </a:lnTo>
                  <a:lnTo>
                    <a:pt x="383" y="387"/>
                  </a:lnTo>
                  <a:lnTo>
                    <a:pt x="388" y="377"/>
                  </a:lnTo>
                  <a:lnTo>
                    <a:pt x="395" y="330"/>
                  </a:lnTo>
                  <a:lnTo>
                    <a:pt x="395" y="118"/>
                  </a:lnTo>
                  <a:close/>
                  <a:moveTo>
                    <a:pt x="1153" y="1256"/>
                  </a:moveTo>
                  <a:lnTo>
                    <a:pt x="712" y="1256"/>
                  </a:lnTo>
                  <a:lnTo>
                    <a:pt x="712" y="1358"/>
                  </a:lnTo>
                  <a:lnTo>
                    <a:pt x="714" y="1358"/>
                  </a:lnTo>
                  <a:lnTo>
                    <a:pt x="714" y="1360"/>
                  </a:lnTo>
                  <a:lnTo>
                    <a:pt x="1152" y="1360"/>
                  </a:lnTo>
                  <a:lnTo>
                    <a:pt x="1152" y="1358"/>
                  </a:lnTo>
                  <a:lnTo>
                    <a:pt x="1153" y="1358"/>
                  </a:lnTo>
                  <a:lnTo>
                    <a:pt x="1153" y="1256"/>
                  </a:lnTo>
                  <a:close/>
                  <a:moveTo>
                    <a:pt x="1153" y="1072"/>
                  </a:moveTo>
                  <a:lnTo>
                    <a:pt x="712" y="1072"/>
                  </a:lnTo>
                  <a:lnTo>
                    <a:pt x="712" y="1176"/>
                  </a:lnTo>
                  <a:lnTo>
                    <a:pt x="713" y="1176"/>
                  </a:lnTo>
                  <a:lnTo>
                    <a:pt x="713" y="1178"/>
                  </a:lnTo>
                  <a:lnTo>
                    <a:pt x="1152" y="1178"/>
                  </a:lnTo>
                  <a:lnTo>
                    <a:pt x="1152" y="1176"/>
                  </a:lnTo>
                  <a:lnTo>
                    <a:pt x="1153" y="1176"/>
                  </a:lnTo>
                  <a:lnTo>
                    <a:pt x="1153" y="1072"/>
                  </a:lnTo>
                  <a:close/>
                  <a:moveTo>
                    <a:pt x="1417" y="1259"/>
                  </a:moveTo>
                  <a:lnTo>
                    <a:pt x="1416" y="1186"/>
                  </a:lnTo>
                  <a:lnTo>
                    <a:pt x="1403" y="1113"/>
                  </a:lnTo>
                  <a:lnTo>
                    <a:pt x="1387" y="1061"/>
                  </a:lnTo>
                  <a:lnTo>
                    <a:pt x="1366" y="1012"/>
                  </a:lnTo>
                  <a:lnTo>
                    <a:pt x="1341" y="966"/>
                  </a:lnTo>
                  <a:lnTo>
                    <a:pt x="1310" y="923"/>
                  </a:lnTo>
                  <a:lnTo>
                    <a:pt x="1309" y="923"/>
                  </a:lnTo>
                  <a:lnTo>
                    <a:pt x="1329" y="955"/>
                  </a:lnTo>
                  <a:lnTo>
                    <a:pt x="1338" y="972"/>
                  </a:lnTo>
                  <a:lnTo>
                    <a:pt x="1346" y="990"/>
                  </a:lnTo>
                  <a:lnTo>
                    <a:pt x="1375" y="1054"/>
                  </a:lnTo>
                  <a:lnTo>
                    <a:pt x="1394" y="1122"/>
                  </a:lnTo>
                  <a:lnTo>
                    <a:pt x="1402" y="1192"/>
                  </a:lnTo>
                  <a:lnTo>
                    <a:pt x="1399" y="1264"/>
                  </a:lnTo>
                  <a:lnTo>
                    <a:pt x="1384" y="1337"/>
                  </a:lnTo>
                  <a:lnTo>
                    <a:pt x="1357" y="1407"/>
                  </a:lnTo>
                  <a:lnTo>
                    <a:pt x="1321" y="1470"/>
                  </a:lnTo>
                  <a:lnTo>
                    <a:pt x="1276" y="1525"/>
                  </a:lnTo>
                  <a:lnTo>
                    <a:pt x="1223" y="1572"/>
                  </a:lnTo>
                  <a:lnTo>
                    <a:pt x="1164" y="1611"/>
                  </a:lnTo>
                  <a:lnTo>
                    <a:pt x="1100" y="1640"/>
                  </a:lnTo>
                  <a:lnTo>
                    <a:pt x="1032" y="1659"/>
                  </a:lnTo>
                  <a:lnTo>
                    <a:pt x="960" y="1667"/>
                  </a:lnTo>
                  <a:lnTo>
                    <a:pt x="888" y="1664"/>
                  </a:lnTo>
                  <a:lnTo>
                    <a:pt x="814" y="1649"/>
                  </a:lnTo>
                  <a:lnTo>
                    <a:pt x="741" y="1620"/>
                  </a:lnTo>
                  <a:lnTo>
                    <a:pt x="676" y="1581"/>
                  </a:lnTo>
                  <a:lnTo>
                    <a:pt x="618" y="1533"/>
                  </a:lnTo>
                  <a:lnTo>
                    <a:pt x="570" y="1477"/>
                  </a:lnTo>
                  <a:lnTo>
                    <a:pt x="544" y="1440"/>
                  </a:lnTo>
                  <a:lnTo>
                    <a:pt x="523" y="1401"/>
                  </a:lnTo>
                  <a:lnTo>
                    <a:pt x="505" y="1360"/>
                  </a:lnTo>
                  <a:lnTo>
                    <a:pt x="492" y="1315"/>
                  </a:lnTo>
                  <a:lnTo>
                    <a:pt x="479" y="1238"/>
                  </a:lnTo>
                  <a:lnTo>
                    <a:pt x="481" y="1162"/>
                  </a:lnTo>
                  <a:lnTo>
                    <a:pt x="496" y="1088"/>
                  </a:lnTo>
                  <a:lnTo>
                    <a:pt x="523" y="1019"/>
                  </a:lnTo>
                  <a:lnTo>
                    <a:pt x="561" y="956"/>
                  </a:lnTo>
                  <a:lnTo>
                    <a:pt x="610" y="900"/>
                  </a:lnTo>
                  <a:lnTo>
                    <a:pt x="667" y="853"/>
                  </a:lnTo>
                  <a:lnTo>
                    <a:pt x="734" y="815"/>
                  </a:lnTo>
                  <a:lnTo>
                    <a:pt x="808" y="790"/>
                  </a:lnTo>
                  <a:lnTo>
                    <a:pt x="894" y="777"/>
                  </a:lnTo>
                  <a:lnTo>
                    <a:pt x="978" y="782"/>
                  </a:lnTo>
                  <a:lnTo>
                    <a:pt x="1058" y="802"/>
                  </a:lnTo>
                  <a:lnTo>
                    <a:pt x="1133" y="837"/>
                  </a:lnTo>
                  <a:lnTo>
                    <a:pt x="1200" y="886"/>
                  </a:lnTo>
                  <a:lnTo>
                    <a:pt x="1202" y="889"/>
                  </a:lnTo>
                  <a:lnTo>
                    <a:pt x="1205" y="890"/>
                  </a:lnTo>
                  <a:lnTo>
                    <a:pt x="1208" y="892"/>
                  </a:lnTo>
                  <a:lnTo>
                    <a:pt x="1217" y="892"/>
                  </a:lnTo>
                  <a:lnTo>
                    <a:pt x="1221" y="890"/>
                  </a:lnTo>
                  <a:lnTo>
                    <a:pt x="1280" y="832"/>
                  </a:lnTo>
                  <a:lnTo>
                    <a:pt x="1284" y="829"/>
                  </a:lnTo>
                  <a:lnTo>
                    <a:pt x="1286" y="823"/>
                  </a:lnTo>
                  <a:lnTo>
                    <a:pt x="1286" y="814"/>
                  </a:lnTo>
                  <a:lnTo>
                    <a:pt x="1285" y="811"/>
                  </a:lnTo>
                  <a:lnTo>
                    <a:pt x="1280" y="806"/>
                  </a:lnTo>
                  <a:lnTo>
                    <a:pt x="1223" y="762"/>
                  </a:lnTo>
                  <a:lnTo>
                    <a:pt x="1160" y="725"/>
                  </a:lnTo>
                  <a:lnTo>
                    <a:pt x="1093" y="697"/>
                  </a:lnTo>
                  <a:lnTo>
                    <a:pt x="1022" y="679"/>
                  </a:lnTo>
                  <a:lnTo>
                    <a:pt x="948" y="671"/>
                  </a:lnTo>
                  <a:lnTo>
                    <a:pt x="873" y="673"/>
                  </a:lnTo>
                  <a:lnTo>
                    <a:pt x="798" y="687"/>
                  </a:lnTo>
                  <a:lnTo>
                    <a:pt x="729" y="709"/>
                  </a:lnTo>
                  <a:lnTo>
                    <a:pt x="665" y="739"/>
                  </a:lnTo>
                  <a:lnTo>
                    <a:pt x="607" y="777"/>
                  </a:lnTo>
                  <a:lnTo>
                    <a:pt x="555" y="822"/>
                  </a:lnTo>
                  <a:lnTo>
                    <a:pt x="509" y="873"/>
                  </a:lnTo>
                  <a:lnTo>
                    <a:pt x="470" y="929"/>
                  </a:lnTo>
                  <a:lnTo>
                    <a:pt x="439" y="989"/>
                  </a:lnTo>
                  <a:lnTo>
                    <a:pt x="415" y="1053"/>
                  </a:lnTo>
                  <a:lnTo>
                    <a:pt x="400" y="1120"/>
                  </a:lnTo>
                  <a:lnTo>
                    <a:pt x="394" y="1190"/>
                  </a:lnTo>
                  <a:lnTo>
                    <a:pt x="397" y="1260"/>
                  </a:lnTo>
                  <a:lnTo>
                    <a:pt x="409" y="1331"/>
                  </a:lnTo>
                  <a:lnTo>
                    <a:pt x="439" y="1417"/>
                  </a:lnTo>
                  <a:lnTo>
                    <a:pt x="481" y="1494"/>
                  </a:lnTo>
                  <a:lnTo>
                    <a:pt x="534" y="1563"/>
                  </a:lnTo>
                  <a:lnTo>
                    <a:pt x="597" y="1621"/>
                  </a:lnTo>
                  <a:lnTo>
                    <a:pt x="668" y="1670"/>
                  </a:lnTo>
                  <a:lnTo>
                    <a:pt x="747" y="1706"/>
                  </a:lnTo>
                  <a:lnTo>
                    <a:pt x="832" y="1728"/>
                  </a:lnTo>
                  <a:lnTo>
                    <a:pt x="921" y="1734"/>
                  </a:lnTo>
                  <a:lnTo>
                    <a:pt x="950" y="1734"/>
                  </a:lnTo>
                  <a:lnTo>
                    <a:pt x="979" y="1731"/>
                  </a:lnTo>
                  <a:lnTo>
                    <a:pt x="1008" y="1726"/>
                  </a:lnTo>
                  <a:lnTo>
                    <a:pt x="1038" y="1720"/>
                  </a:lnTo>
                  <a:lnTo>
                    <a:pt x="1108" y="1697"/>
                  </a:lnTo>
                  <a:lnTo>
                    <a:pt x="1173" y="1665"/>
                  </a:lnTo>
                  <a:lnTo>
                    <a:pt x="1231" y="1624"/>
                  </a:lnTo>
                  <a:lnTo>
                    <a:pt x="1283" y="1576"/>
                  </a:lnTo>
                  <a:lnTo>
                    <a:pt x="1327" y="1522"/>
                  </a:lnTo>
                  <a:lnTo>
                    <a:pt x="1363" y="1462"/>
                  </a:lnTo>
                  <a:lnTo>
                    <a:pt x="1390" y="1398"/>
                  </a:lnTo>
                  <a:lnTo>
                    <a:pt x="1409" y="1329"/>
                  </a:lnTo>
                  <a:lnTo>
                    <a:pt x="1417" y="12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4" name="Picture 82"/>
            <p:cNvPicPr>
              <a:picLocks noChangeAspect="1" noChangeArrowheads="1"/>
            </p:cNvPicPr>
            <p:nvPr/>
          </p:nvPicPr>
          <p:blipFill>
            <a:blip r:embed="rId11"/>
            <a:srcRect/>
            <a:stretch>
              <a:fillRect/>
            </a:stretch>
          </p:blipFill>
          <p:spPr bwMode="auto">
            <a:xfrm>
              <a:off x="17199" y="923"/>
              <a:ext cx="702" cy="185"/>
            </a:xfrm>
            <a:prstGeom prst="rect">
              <a:avLst/>
            </a:prstGeom>
            <a:noFill/>
          </p:spPr>
        </p:pic>
        <p:sp>
          <p:nvSpPr>
            <p:cNvPr id="105" name="AutoShape 81"/>
            <p:cNvSpPr>
              <a:spLocks/>
            </p:cNvSpPr>
            <p:nvPr/>
          </p:nvSpPr>
          <p:spPr bwMode="auto">
            <a:xfrm>
              <a:off x="17199" y="1180"/>
              <a:ext cx="993" cy="204"/>
            </a:xfrm>
            <a:custGeom>
              <a:avLst/>
              <a:gdLst>
                <a:gd name="T0" fmla="*/ 30 w 993"/>
                <a:gd name="T1" fmla="*/ 1363 h 204"/>
                <a:gd name="T2" fmla="*/ 112 w 993"/>
                <a:gd name="T3" fmla="*/ 1285 h 204"/>
                <a:gd name="T4" fmla="*/ 49 w 993"/>
                <a:gd name="T5" fmla="*/ 1361 h 204"/>
                <a:gd name="T6" fmla="*/ 138 w 993"/>
                <a:gd name="T7" fmla="*/ 1361 h 204"/>
                <a:gd name="T8" fmla="*/ 154 w 993"/>
                <a:gd name="T9" fmla="*/ 1183 h 204"/>
                <a:gd name="T10" fmla="*/ 184 w 993"/>
                <a:gd name="T11" fmla="*/ 1336 h 204"/>
                <a:gd name="T12" fmla="*/ 184 w 993"/>
                <a:gd name="T13" fmla="*/ 1258 h 204"/>
                <a:gd name="T14" fmla="*/ 329 w 993"/>
                <a:gd name="T15" fmla="*/ 1228 h 204"/>
                <a:gd name="T16" fmla="*/ 304 w 993"/>
                <a:gd name="T17" fmla="*/ 1184 h 204"/>
                <a:gd name="T18" fmla="*/ 294 w 993"/>
                <a:gd name="T19" fmla="*/ 1340 h 204"/>
                <a:gd name="T20" fmla="*/ 273 w 993"/>
                <a:gd name="T21" fmla="*/ 1207 h 204"/>
                <a:gd name="T22" fmla="*/ 283 w 993"/>
                <a:gd name="T23" fmla="*/ 1180 h 204"/>
                <a:gd name="T24" fmla="*/ 238 w 993"/>
                <a:gd name="T25" fmla="*/ 1228 h 204"/>
                <a:gd name="T26" fmla="*/ 257 w 993"/>
                <a:gd name="T27" fmla="*/ 1356 h 204"/>
                <a:gd name="T28" fmla="*/ 329 w 993"/>
                <a:gd name="T29" fmla="*/ 1361 h 204"/>
                <a:gd name="T30" fmla="*/ 324 w 993"/>
                <a:gd name="T31" fmla="*/ 1340 h 204"/>
                <a:gd name="T32" fmla="*/ 433 w 993"/>
                <a:gd name="T33" fmla="*/ 1183 h 204"/>
                <a:gd name="T34" fmla="*/ 380 w 993"/>
                <a:gd name="T35" fmla="*/ 1339 h 204"/>
                <a:gd name="T36" fmla="*/ 346 w 993"/>
                <a:gd name="T37" fmla="*/ 1320 h 204"/>
                <a:gd name="T38" fmla="*/ 391 w 993"/>
                <a:gd name="T39" fmla="*/ 1365 h 204"/>
                <a:gd name="T40" fmla="*/ 431 w 993"/>
                <a:gd name="T41" fmla="*/ 1339 h 204"/>
                <a:gd name="T42" fmla="*/ 541 w 993"/>
                <a:gd name="T43" fmla="*/ 1328 h 204"/>
                <a:gd name="T44" fmla="*/ 505 w 993"/>
                <a:gd name="T45" fmla="*/ 1181 h 204"/>
                <a:gd name="T46" fmla="*/ 505 w 993"/>
                <a:gd name="T47" fmla="*/ 1304 h 204"/>
                <a:gd name="T48" fmla="*/ 471 w 993"/>
                <a:gd name="T49" fmla="*/ 1361 h 204"/>
                <a:gd name="T50" fmla="*/ 547 w 993"/>
                <a:gd name="T51" fmla="*/ 1361 h 204"/>
                <a:gd name="T52" fmla="*/ 557 w 993"/>
                <a:gd name="T53" fmla="*/ 1183 h 204"/>
                <a:gd name="T54" fmla="*/ 624 w 993"/>
                <a:gd name="T55" fmla="*/ 1337 h 204"/>
                <a:gd name="T56" fmla="*/ 667 w 993"/>
                <a:gd name="T57" fmla="*/ 1363 h 204"/>
                <a:gd name="T58" fmla="*/ 680 w 993"/>
                <a:gd name="T59" fmla="*/ 1207 h 204"/>
                <a:gd name="T60" fmla="*/ 736 w 993"/>
                <a:gd name="T61" fmla="*/ 1207 h 204"/>
                <a:gd name="T62" fmla="*/ 775 w 993"/>
                <a:gd name="T63" fmla="*/ 1183 h 204"/>
                <a:gd name="T64" fmla="*/ 895 w 993"/>
                <a:gd name="T65" fmla="*/ 1183 h 204"/>
                <a:gd name="T66" fmla="*/ 895 w 993"/>
                <a:gd name="T67" fmla="*/ 1336 h 204"/>
                <a:gd name="T68" fmla="*/ 883 w 993"/>
                <a:gd name="T69" fmla="*/ 1258 h 204"/>
                <a:gd name="T70" fmla="*/ 895 w 993"/>
                <a:gd name="T71" fmla="*/ 1183 h 204"/>
                <a:gd name="T72" fmla="*/ 979 w 993"/>
                <a:gd name="T73" fmla="*/ 1278 h 204"/>
                <a:gd name="T74" fmla="*/ 934 w 993"/>
                <a:gd name="T75" fmla="*/ 1234 h 204"/>
                <a:gd name="T76" fmla="*/ 964 w 993"/>
                <a:gd name="T77" fmla="*/ 1210 h 204"/>
                <a:gd name="T78" fmla="*/ 988 w 993"/>
                <a:gd name="T79" fmla="*/ 1206 h 204"/>
                <a:gd name="T80" fmla="*/ 949 w 993"/>
                <a:gd name="T81" fmla="*/ 1180 h 204"/>
                <a:gd name="T82" fmla="*/ 907 w 993"/>
                <a:gd name="T83" fmla="*/ 1219 h 204"/>
                <a:gd name="T84" fmla="*/ 921 w 993"/>
                <a:gd name="T85" fmla="*/ 1261 h 204"/>
                <a:gd name="T86" fmla="*/ 964 w 993"/>
                <a:gd name="T87" fmla="*/ 1306 h 204"/>
                <a:gd name="T88" fmla="*/ 936 w 993"/>
                <a:gd name="T89" fmla="*/ 1334 h 204"/>
                <a:gd name="T90" fmla="*/ 909 w 993"/>
                <a:gd name="T91" fmla="*/ 1339 h 204"/>
                <a:gd name="T92" fmla="*/ 968 w 993"/>
                <a:gd name="T93" fmla="*/ 1361 h 204"/>
                <a:gd name="T94" fmla="*/ 992 w 993"/>
                <a:gd name="T95" fmla="*/ 1323 h 2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3" h="204">
                  <a:moveTo>
                    <a:pt x="30" y="3"/>
                  </a:moveTo>
                  <a:lnTo>
                    <a:pt x="0" y="3"/>
                  </a:lnTo>
                  <a:lnTo>
                    <a:pt x="0" y="183"/>
                  </a:lnTo>
                  <a:lnTo>
                    <a:pt x="30" y="183"/>
                  </a:lnTo>
                  <a:lnTo>
                    <a:pt x="30" y="3"/>
                  </a:lnTo>
                  <a:close/>
                  <a:moveTo>
                    <a:pt x="138" y="1"/>
                  </a:moveTo>
                  <a:lnTo>
                    <a:pt x="112" y="1"/>
                  </a:lnTo>
                  <a:lnTo>
                    <a:pt x="112" y="105"/>
                  </a:lnTo>
                  <a:lnTo>
                    <a:pt x="101" y="69"/>
                  </a:lnTo>
                  <a:lnTo>
                    <a:pt x="79" y="1"/>
                  </a:lnTo>
                  <a:lnTo>
                    <a:pt x="49" y="1"/>
                  </a:lnTo>
                  <a:lnTo>
                    <a:pt x="49" y="181"/>
                  </a:lnTo>
                  <a:lnTo>
                    <a:pt x="75" y="181"/>
                  </a:lnTo>
                  <a:lnTo>
                    <a:pt x="75" y="69"/>
                  </a:lnTo>
                  <a:lnTo>
                    <a:pt x="111" y="181"/>
                  </a:lnTo>
                  <a:lnTo>
                    <a:pt x="138" y="181"/>
                  </a:lnTo>
                  <a:lnTo>
                    <a:pt x="138" y="105"/>
                  </a:lnTo>
                  <a:lnTo>
                    <a:pt x="138" y="1"/>
                  </a:lnTo>
                  <a:close/>
                  <a:moveTo>
                    <a:pt x="226" y="3"/>
                  </a:moveTo>
                  <a:lnTo>
                    <a:pt x="154" y="3"/>
                  </a:lnTo>
                  <a:lnTo>
                    <a:pt x="154" y="180"/>
                  </a:lnTo>
                  <a:lnTo>
                    <a:pt x="226" y="180"/>
                  </a:lnTo>
                  <a:lnTo>
                    <a:pt x="226" y="156"/>
                  </a:lnTo>
                  <a:lnTo>
                    <a:pt x="184" y="156"/>
                  </a:lnTo>
                  <a:lnTo>
                    <a:pt x="184" y="102"/>
                  </a:lnTo>
                  <a:lnTo>
                    <a:pt x="214" y="102"/>
                  </a:lnTo>
                  <a:lnTo>
                    <a:pt x="214" y="78"/>
                  </a:lnTo>
                  <a:lnTo>
                    <a:pt x="184" y="78"/>
                  </a:lnTo>
                  <a:lnTo>
                    <a:pt x="184" y="27"/>
                  </a:lnTo>
                  <a:lnTo>
                    <a:pt x="226" y="27"/>
                  </a:lnTo>
                  <a:lnTo>
                    <a:pt x="226" y="3"/>
                  </a:lnTo>
                  <a:close/>
                  <a:moveTo>
                    <a:pt x="329" y="48"/>
                  </a:moveTo>
                  <a:lnTo>
                    <a:pt x="327" y="29"/>
                  </a:lnTo>
                  <a:lnTo>
                    <a:pt x="325" y="27"/>
                  </a:lnTo>
                  <a:lnTo>
                    <a:pt x="318" y="14"/>
                  </a:lnTo>
                  <a:lnTo>
                    <a:pt x="304" y="4"/>
                  </a:lnTo>
                  <a:lnTo>
                    <a:pt x="298" y="3"/>
                  </a:lnTo>
                  <a:lnTo>
                    <a:pt x="298" y="34"/>
                  </a:lnTo>
                  <a:lnTo>
                    <a:pt x="298" y="153"/>
                  </a:lnTo>
                  <a:lnTo>
                    <a:pt x="294" y="160"/>
                  </a:lnTo>
                  <a:lnTo>
                    <a:pt x="273" y="160"/>
                  </a:lnTo>
                  <a:lnTo>
                    <a:pt x="268" y="153"/>
                  </a:lnTo>
                  <a:lnTo>
                    <a:pt x="268" y="34"/>
                  </a:lnTo>
                  <a:lnTo>
                    <a:pt x="273" y="27"/>
                  </a:lnTo>
                  <a:lnTo>
                    <a:pt x="294" y="27"/>
                  </a:lnTo>
                  <a:lnTo>
                    <a:pt x="298" y="34"/>
                  </a:lnTo>
                  <a:lnTo>
                    <a:pt x="298" y="3"/>
                  </a:lnTo>
                  <a:lnTo>
                    <a:pt x="283" y="0"/>
                  </a:lnTo>
                  <a:lnTo>
                    <a:pt x="263" y="4"/>
                  </a:lnTo>
                  <a:lnTo>
                    <a:pt x="249" y="13"/>
                  </a:lnTo>
                  <a:lnTo>
                    <a:pt x="241" y="28"/>
                  </a:lnTo>
                  <a:lnTo>
                    <a:pt x="238" y="48"/>
                  </a:lnTo>
                  <a:lnTo>
                    <a:pt x="238" y="135"/>
                  </a:lnTo>
                  <a:lnTo>
                    <a:pt x="240" y="152"/>
                  </a:lnTo>
                  <a:lnTo>
                    <a:pt x="246" y="165"/>
                  </a:lnTo>
                  <a:lnTo>
                    <a:pt x="257" y="176"/>
                  </a:lnTo>
                  <a:lnTo>
                    <a:pt x="273" y="181"/>
                  </a:lnTo>
                  <a:lnTo>
                    <a:pt x="273" y="193"/>
                  </a:lnTo>
                  <a:lnTo>
                    <a:pt x="329" y="204"/>
                  </a:lnTo>
                  <a:lnTo>
                    <a:pt x="329" y="181"/>
                  </a:lnTo>
                  <a:lnTo>
                    <a:pt x="307" y="177"/>
                  </a:lnTo>
                  <a:lnTo>
                    <a:pt x="317" y="170"/>
                  </a:lnTo>
                  <a:lnTo>
                    <a:pt x="324" y="160"/>
                  </a:lnTo>
                  <a:lnTo>
                    <a:pt x="328" y="149"/>
                  </a:lnTo>
                  <a:lnTo>
                    <a:pt x="329" y="135"/>
                  </a:lnTo>
                  <a:lnTo>
                    <a:pt x="329" y="48"/>
                  </a:lnTo>
                  <a:close/>
                  <a:moveTo>
                    <a:pt x="433" y="3"/>
                  </a:moveTo>
                  <a:lnTo>
                    <a:pt x="406" y="3"/>
                  </a:lnTo>
                  <a:lnTo>
                    <a:pt x="406" y="151"/>
                  </a:lnTo>
                  <a:lnTo>
                    <a:pt x="401" y="159"/>
                  </a:lnTo>
                  <a:lnTo>
                    <a:pt x="380" y="159"/>
                  </a:lnTo>
                  <a:lnTo>
                    <a:pt x="376" y="151"/>
                  </a:lnTo>
                  <a:lnTo>
                    <a:pt x="376" y="3"/>
                  </a:lnTo>
                  <a:lnTo>
                    <a:pt x="346" y="3"/>
                  </a:lnTo>
                  <a:lnTo>
                    <a:pt x="346" y="140"/>
                  </a:lnTo>
                  <a:lnTo>
                    <a:pt x="349" y="159"/>
                  </a:lnTo>
                  <a:lnTo>
                    <a:pt x="357" y="173"/>
                  </a:lnTo>
                  <a:lnTo>
                    <a:pt x="371" y="182"/>
                  </a:lnTo>
                  <a:lnTo>
                    <a:pt x="391" y="185"/>
                  </a:lnTo>
                  <a:lnTo>
                    <a:pt x="410" y="182"/>
                  </a:lnTo>
                  <a:lnTo>
                    <a:pt x="423" y="173"/>
                  </a:lnTo>
                  <a:lnTo>
                    <a:pt x="431" y="159"/>
                  </a:lnTo>
                  <a:lnTo>
                    <a:pt x="433" y="140"/>
                  </a:lnTo>
                  <a:lnTo>
                    <a:pt x="433" y="3"/>
                  </a:lnTo>
                  <a:close/>
                  <a:moveTo>
                    <a:pt x="547" y="181"/>
                  </a:moveTo>
                  <a:lnTo>
                    <a:pt x="541" y="148"/>
                  </a:lnTo>
                  <a:lnTo>
                    <a:pt x="536" y="124"/>
                  </a:lnTo>
                  <a:lnTo>
                    <a:pt x="522" y="52"/>
                  </a:lnTo>
                  <a:lnTo>
                    <a:pt x="513" y="1"/>
                  </a:lnTo>
                  <a:lnTo>
                    <a:pt x="505" y="1"/>
                  </a:lnTo>
                  <a:lnTo>
                    <a:pt x="505" y="124"/>
                  </a:lnTo>
                  <a:lnTo>
                    <a:pt x="481" y="124"/>
                  </a:lnTo>
                  <a:lnTo>
                    <a:pt x="493" y="52"/>
                  </a:lnTo>
                  <a:lnTo>
                    <a:pt x="505" y="124"/>
                  </a:lnTo>
                  <a:lnTo>
                    <a:pt x="505" y="1"/>
                  </a:lnTo>
                  <a:lnTo>
                    <a:pt x="478" y="1"/>
                  </a:lnTo>
                  <a:lnTo>
                    <a:pt x="443" y="181"/>
                  </a:lnTo>
                  <a:lnTo>
                    <a:pt x="471" y="181"/>
                  </a:lnTo>
                  <a:lnTo>
                    <a:pt x="476" y="148"/>
                  </a:lnTo>
                  <a:lnTo>
                    <a:pt x="508" y="148"/>
                  </a:lnTo>
                  <a:lnTo>
                    <a:pt x="514" y="181"/>
                  </a:lnTo>
                  <a:lnTo>
                    <a:pt x="547" y="181"/>
                  </a:lnTo>
                  <a:close/>
                  <a:moveTo>
                    <a:pt x="624" y="157"/>
                  </a:moveTo>
                  <a:lnTo>
                    <a:pt x="587" y="157"/>
                  </a:lnTo>
                  <a:lnTo>
                    <a:pt x="587" y="3"/>
                  </a:lnTo>
                  <a:lnTo>
                    <a:pt x="557" y="3"/>
                  </a:lnTo>
                  <a:lnTo>
                    <a:pt x="557" y="157"/>
                  </a:lnTo>
                  <a:lnTo>
                    <a:pt x="557" y="181"/>
                  </a:lnTo>
                  <a:lnTo>
                    <a:pt x="624" y="181"/>
                  </a:lnTo>
                  <a:lnTo>
                    <a:pt x="624" y="157"/>
                  </a:lnTo>
                  <a:close/>
                  <a:moveTo>
                    <a:pt x="667" y="3"/>
                  </a:moveTo>
                  <a:lnTo>
                    <a:pt x="637" y="3"/>
                  </a:lnTo>
                  <a:lnTo>
                    <a:pt x="637" y="183"/>
                  </a:lnTo>
                  <a:lnTo>
                    <a:pt x="667" y="183"/>
                  </a:lnTo>
                  <a:lnTo>
                    <a:pt x="667" y="3"/>
                  </a:lnTo>
                  <a:close/>
                  <a:moveTo>
                    <a:pt x="761" y="3"/>
                  </a:moveTo>
                  <a:lnTo>
                    <a:pt x="680" y="3"/>
                  </a:lnTo>
                  <a:lnTo>
                    <a:pt x="680" y="27"/>
                  </a:lnTo>
                  <a:lnTo>
                    <a:pt x="706" y="27"/>
                  </a:lnTo>
                  <a:lnTo>
                    <a:pt x="706" y="181"/>
                  </a:lnTo>
                  <a:lnTo>
                    <a:pt x="736" y="181"/>
                  </a:lnTo>
                  <a:lnTo>
                    <a:pt x="736" y="27"/>
                  </a:lnTo>
                  <a:lnTo>
                    <a:pt x="761" y="27"/>
                  </a:lnTo>
                  <a:lnTo>
                    <a:pt x="761" y="3"/>
                  </a:lnTo>
                  <a:close/>
                  <a:moveTo>
                    <a:pt x="805" y="3"/>
                  </a:moveTo>
                  <a:lnTo>
                    <a:pt x="775" y="3"/>
                  </a:lnTo>
                  <a:lnTo>
                    <a:pt x="775" y="183"/>
                  </a:lnTo>
                  <a:lnTo>
                    <a:pt x="805" y="183"/>
                  </a:lnTo>
                  <a:lnTo>
                    <a:pt x="805" y="3"/>
                  </a:lnTo>
                  <a:close/>
                  <a:moveTo>
                    <a:pt x="895" y="3"/>
                  </a:moveTo>
                  <a:lnTo>
                    <a:pt x="823" y="3"/>
                  </a:lnTo>
                  <a:lnTo>
                    <a:pt x="823" y="180"/>
                  </a:lnTo>
                  <a:lnTo>
                    <a:pt x="895" y="180"/>
                  </a:lnTo>
                  <a:lnTo>
                    <a:pt x="895" y="156"/>
                  </a:lnTo>
                  <a:lnTo>
                    <a:pt x="853" y="156"/>
                  </a:lnTo>
                  <a:lnTo>
                    <a:pt x="853" y="102"/>
                  </a:lnTo>
                  <a:lnTo>
                    <a:pt x="883" y="102"/>
                  </a:lnTo>
                  <a:lnTo>
                    <a:pt x="883" y="78"/>
                  </a:lnTo>
                  <a:lnTo>
                    <a:pt x="853" y="78"/>
                  </a:lnTo>
                  <a:lnTo>
                    <a:pt x="853" y="27"/>
                  </a:lnTo>
                  <a:lnTo>
                    <a:pt x="895" y="27"/>
                  </a:lnTo>
                  <a:lnTo>
                    <a:pt x="895" y="3"/>
                  </a:lnTo>
                  <a:close/>
                  <a:moveTo>
                    <a:pt x="992" y="133"/>
                  </a:moveTo>
                  <a:lnTo>
                    <a:pt x="991" y="120"/>
                  </a:lnTo>
                  <a:lnTo>
                    <a:pt x="986" y="109"/>
                  </a:lnTo>
                  <a:lnTo>
                    <a:pt x="979" y="98"/>
                  </a:lnTo>
                  <a:lnTo>
                    <a:pt x="968" y="87"/>
                  </a:lnTo>
                  <a:lnTo>
                    <a:pt x="949" y="68"/>
                  </a:lnTo>
                  <a:lnTo>
                    <a:pt x="940" y="60"/>
                  </a:lnTo>
                  <a:lnTo>
                    <a:pt x="934" y="54"/>
                  </a:lnTo>
                  <a:lnTo>
                    <a:pt x="934" y="30"/>
                  </a:lnTo>
                  <a:lnTo>
                    <a:pt x="940" y="26"/>
                  </a:lnTo>
                  <a:lnTo>
                    <a:pt x="959" y="26"/>
                  </a:lnTo>
                  <a:lnTo>
                    <a:pt x="964" y="30"/>
                  </a:lnTo>
                  <a:lnTo>
                    <a:pt x="964" y="55"/>
                  </a:lnTo>
                  <a:lnTo>
                    <a:pt x="990" y="55"/>
                  </a:lnTo>
                  <a:lnTo>
                    <a:pt x="990" y="40"/>
                  </a:lnTo>
                  <a:lnTo>
                    <a:pt x="988" y="26"/>
                  </a:lnTo>
                  <a:lnTo>
                    <a:pt x="988" y="23"/>
                  </a:lnTo>
                  <a:lnTo>
                    <a:pt x="981" y="11"/>
                  </a:lnTo>
                  <a:lnTo>
                    <a:pt x="968" y="3"/>
                  </a:lnTo>
                  <a:lnTo>
                    <a:pt x="949" y="0"/>
                  </a:lnTo>
                  <a:lnTo>
                    <a:pt x="930" y="3"/>
                  </a:lnTo>
                  <a:lnTo>
                    <a:pt x="917" y="11"/>
                  </a:lnTo>
                  <a:lnTo>
                    <a:pt x="909" y="23"/>
                  </a:lnTo>
                  <a:lnTo>
                    <a:pt x="907" y="39"/>
                  </a:lnTo>
                  <a:lnTo>
                    <a:pt x="907" y="45"/>
                  </a:lnTo>
                  <a:lnTo>
                    <a:pt x="908" y="59"/>
                  </a:lnTo>
                  <a:lnTo>
                    <a:pt x="913" y="70"/>
                  </a:lnTo>
                  <a:lnTo>
                    <a:pt x="921" y="81"/>
                  </a:lnTo>
                  <a:lnTo>
                    <a:pt x="932" y="93"/>
                  </a:lnTo>
                  <a:lnTo>
                    <a:pt x="950" y="111"/>
                  </a:lnTo>
                  <a:lnTo>
                    <a:pt x="959" y="120"/>
                  </a:lnTo>
                  <a:lnTo>
                    <a:pt x="964" y="126"/>
                  </a:lnTo>
                  <a:lnTo>
                    <a:pt x="964" y="154"/>
                  </a:lnTo>
                  <a:lnTo>
                    <a:pt x="959" y="160"/>
                  </a:lnTo>
                  <a:lnTo>
                    <a:pt x="940" y="160"/>
                  </a:lnTo>
                  <a:lnTo>
                    <a:pt x="936" y="154"/>
                  </a:lnTo>
                  <a:lnTo>
                    <a:pt x="936" y="120"/>
                  </a:lnTo>
                  <a:lnTo>
                    <a:pt x="907" y="120"/>
                  </a:lnTo>
                  <a:lnTo>
                    <a:pt x="907" y="143"/>
                  </a:lnTo>
                  <a:lnTo>
                    <a:pt x="909" y="159"/>
                  </a:lnTo>
                  <a:lnTo>
                    <a:pt x="917" y="172"/>
                  </a:lnTo>
                  <a:lnTo>
                    <a:pt x="930" y="181"/>
                  </a:lnTo>
                  <a:lnTo>
                    <a:pt x="949" y="184"/>
                  </a:lnTo>
                  <a:lnTo>
                    <a:pt x="968" y="181"/>
                  </a:lnTo>
                  <a:lnTo>
                    <a:pt x="982" y="172"/>
                  </a:lnTo>
                  <a:lnTo>
                    <a:pt x="989" y="160"/>
                  </a:lnTo>
                  <a:lnTo>
                    <a:pt x="990" y="159"/>
                  </a:lnTo>
                  <a:lnTo>
                    <a:pt x="992" y="143"/>
                  </a:lnTo>
                  <a:lnTo>
                    <a:pt x="992"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Nellanad</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31" name="Rectangle 30"/>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31"/>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Slide Number Placeholder 32"/>
          <p:cNvSpPr>
            <a:spLocks noGrp="1"/>
          </p:cNvSpPr>
          <p:nvPr>
            <p:ph type="sldNum" sz="quarter" idx="12"/>
          </p:nvPr>
        </p:nvSpPr>
        <p:spPr>
          <a:xfrm>
            <a:off x="6553200" y="6492875"/>
            <a:ext cx="2133600" cy="365125"/>
          </a:xfrm>
        </p:spPr>
        <p:txBody>
          <a:bodyPr/>
          <a:lstStyle/>
          <a:p>
            <a:fld id="{8D18AE97-595F-4912-898A-D92AFA22789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r>
            <a:br>
              <a:rPr lang="en-US" sz="3600" dirty="0"/>
            </a:br>
            <a:endParaRPr lang="en-US" sz="3600" dirty="0"/>
          </a:p>
        </p:txBody>
      </p:sp>
      <p:sp>
        <p:nvSpPr>
          <p:cNvPr id="3" name="Content Placeholder 2"/>
          <p:cNvSpPr>
            <a:spLocks noGrp="1"/>
          </p:cNvSpPr>
          <p:nvPr>
            <p:ph idx="1"/>
          </p:nvPr>
        </p:nvSpPr>
        <p:spPr>
          <a:xfrm>
            <a:off x="228600" y="1905000"/>
            <a:ext cx="7086600" cy="1143000"/>
          </a:xfrm>
        </p:spPr>
        <p:txBody>
          <a:bodyPr>
            <a:normAutofit/>
          </a:bodyPr>
          <a:lstStyle/>
          <a:p>
            <a:pPr algn="just">
              <a:buNone/>
            </a:pPr>
            <a:r>
              <a:rPr lang="en-US" b="1" u="sng" dirty="0">
                <a:solidFill>
                  <a:srgbClr val="C00000"/>
                </a:solidFill>
              </a:rPr>
              <a:t>Programme </a:t>
            </a:r>
            <a:r>
              <a:rPr lang="en-US" b="1" u="sng" dirty="0" err="1">
                <a:solidFill>
                  <a:srgbClr val="C00000"/>
                </a:solidFill>
              </a:rPr>
              <a:t>IV</a:t>
            </a:r>
            <a:r>
              <a:rPr lang="en-US" b="1" dirty="0" err="1">
                <a:solidFill>
                  <a:srgbClr val="C00000"/>
                </a:solidFill>
              </a:rPr>
              <a:t>a</a:t>
            </a:r>
            <a:r>
              <a:rPr lang="en-US" b="1" dirty="0">
                <a:solidFill>
                  <a:srgbClr val="C00000"/>
                </a:solidFill>
              </a:rPr>
              <a:t>-</a:t>
            </a:r>
            <a:r>
              <a:rPr lang="en-US" b="1" dirty="0"/>
              <a:t> Panchayat Level Sahitya Academy-(Literary &amp; Cultural Forum)</a:t>
            </a:r>
          </a:p>
          <a:p>
            <a:pPr algn="just"/>
            <a:endParaRPr lang="en-US" b="1" dirty="0"/>
          </a:p>
        </p:txBody>
      </p:sp>
      <p:grpSp>
        <p:nvGrpSpPr>
          <p:cNvPr id="4108" name="Group 70"/>
          <p:cNvGrpSpPr>
            <a:grpSpLocks/>
          </p:cNvGrpSpPr>
          <p:nvPr/>
        </p:nvGrpSpPr>
        <p:grpSpPr bwMode="auto">
          <a:xfrm>
            <a:off x="7391400" y="1905000"/>
            <a:ext cx="1352550" cy="1431925"/>
            <a:chOff x="15265" y="506"/>
            <a:chExt cx="2130" cy="2254"/>
          </a:xfrm>
        </p:grpSpPr>
        <p:sp>
          <p:nvSpPr>
            <p:cNvPr id="4" name="Rectangle 79"/>
            <p:cNvSpPr>
              <a:spLocks noChangeArrowheads="1"/>
            </p:cNvSpPr>
            <p:nvPr/>
          </p:nvSpPr>
          <p:spPr bwMode="auto">
            <a:xfrm>
              <a:off x="15264" y="2733"/>
              <a:ext cx="2130" cy="26"/>
            </a:xfrm>
            <a:prstGeom prst="rect">
              <a:avLst/>
            </a:prstGeom>
            <a:solidFill>
              <a:srgbClr val="FBC20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78"/>
            <p:cNvSpPr>
              <a:spLocks noChangeArrowheads="1"/>
            </p:cNvSpPr>
            <p:nvPr/>
          </p:nvSpPr>
          <p:spPr bwMode="auto">
            <a:xfrm>
              <a:off x="15264" y="505"/>
              <a:ext cx="2130" cy="2163"/>
            </a:xfrm>
            <a:prstGeom prst="rect">
              <a:avLst/>
            </a:prstGeom>
            <a:solidFill>
              <a:srgbClr val="4B9E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77"/>
            <p:cNvSpPr>
              <a:spLocks/>
            </p:cNvSpPr>
            <p:nvPr/>
          </p:nvSpPr>
          <p:spPr bwMode="auto">
            <a:xfrm>
              <a:off x="15440" y="684"/>
              <a:ext cx="207" cy="444"/>
            </a:xfrm>
            <a:custGeom>
              <a:avLst/>
              <a:gdLst>
                <a:gd name="T0" fmla="*/ 105 w 207"/>
                <a:gd name="T1" fmla="*/ 684 h 444"/>
                <a:gd name="T2" fmla="*/ 57 w 207"/>
                <a:gd name="T3" fmla="*/ 692 h 444"/>
                <a:gd name="T4" fmla="*/ 26 w 207"/>
                <a:gd name="T5" fmla="*/ 715 h 444"/>
                <a:gd name="T6" fmla="*/ 8 w 207"/>
                <a:gd name="T7" fmla="*/ 749 h 444"/>
                <a:gd name="T8" fmla="*/ 3 w 207"/>
                <a:gd name="T9" fmla="*/ 794 h 444"/>
                <a:gd name="T10" fmla="*/ 3 w 207"/>
                <a:gd name="T11" fmla="*/ 833 h 444"/>
                <a:gd name="T12" fmla="*/ 71 w 207"/>
                <a:gd name="T13" fmla="*/ 833 h 444"/>
                <a:gd name="T14" fmla="*/ 71 w 207"/>
                <a:gd name="T15" fmla="*/ 787 h 444"/>
                <a:gd name="T16" fmla="*/ 73 w 207"/>
                <a:gd name="T17" fmla="*/ 770 h 444"/>
                <a:gd name="T18" fmla="*/ 78 w 207"/>
                <a:gd name="T19" fmla="*/ 756 h 444"/>
                <a:gd name="T20" fmla="*/ 88 w 207"/>
                <a:gd name="T21" fmla="*/ 748 h 444"/>
                <a:gd name="T22" fmla="*/ 102 w 207"/>
                <a:gd name="T23" fmla="*/ 746 h 444"/>
                <a:gd name="T24" fmla="*/ 116 w 207"/>
                <a:gd name="T25" fmla="*/ 748 h 444"/>
                <a:gd name="T26" fmla="*/ 126 w 207"/>
                <a:gd name="T27" fmla="*/ 756 h 444"/>
                <a:gd name="T28" fmla="*/ 132 w 207"/>
                <a:gd name="T29" fmla="*/ 768 h 444"/>
                <a:gd name="T30" fmla="*/ 134 w 207"/>
                <a:gd name="T31" fmla="*/ 785 h 444"/>
                <a:gd name="T32" fmla="*/ 134 w 207"/>
                <a:gd name="T33" fmla="*/ 831 h 444"/>
                <a:gd name="T34" fmla="*/ 131 w 207"/>
                <a:gd name="T35" fmla="*/ 846 h 444"/>
                <a:gd name="T36" fmla="*/ 123 w 207"/>
                <a:gd name="T37" fmla="*/ 858 h 444"/>
                <a:gd name="T38" fmla="*/ 111 w 207"/>
                <a:gd name="T39" fmla="*/ 865 h 444"/>
                <a:gd name="T40" fmla="*/ 95 w 207"/>
                <a:gd name="T41" fmla="*/ 867 h 444"/>
                <a:gd name="T42" fmla="*/ 67 w 207"/>
                <a:gd name="T43" fmla="*/ 867 h 444"/>
                <a:gd name="T44" fmla="*/ 67 w 207"/>
                <a:gd name="T45" fmla="*/ 922 h 444"/>
                <a:gd name="T46" fmla="*/ 99 w 207"/>
                <a:gd name="T47" fmla="*/ 922 h 444"/>
                <a:gd name="T48" fmla="*/ 115 w 207"/>
                <a:gd name="T49" fmla="*/ 925 h 444"/>
                <a:gd name="T50" fmla="*/ 127 w 207"/>
                <a:gd name="T51" fmla="*/ 932 h 444"/>
                <a:gd name="T52" fmla="*/ 133 w 207"/>
                <a:gd name="T53" fmla="*/ 943 h 444"/>
                <a:gd name="T54" fmla="*/ 135 w 207"/>
                <a:gd name="T55" fmla="*/ 959 h 444"/>
                <a:gd name="T56" fmla="*/ 135 w 207"/>
                <a:gd name="T57" fmla="*/ 1027 h 444"/>
                <a:gd name="T58" fmla="*/ 133 w 207"/>
                <a:gd name="T59" fmla="*/ 1043 h 444"/>
                <a:gd name="T60" fmla="*/ 127 w 207"/>
                <a:gd name="T61" fmla="*/ 1055 h 444"/>
                <a:gd name="T62" fmla="*/ 117 w 207"/>
                <a:gd name="T63" fmla="*/ 1063 h 444"/>
                <a:gd name="T64" fmla="*/ 102 w 207"/>
                <a:gd name="T65" fmla="*/ 1066 h 444"/>
                <a:gd name="T66" fmla="*/ 86 w 207"/>
                <a:gd name="T67" fmla="*/ 1063 h 444"/>
                <a:gd name="T68" fmla="*/ 75 w 207"/>
                <a:gd name="T69" fmla="*/ 1055 h 444"/>
                <a:gd name="T70" fmla="*/ 69 w 207"/>
                <a:gd name="T71" fmla="*/ 1042 h 444"/>
                <a:gd name="T72" fmla="*/ 67 w 207"/>
                <a:gd name="T73" fmla="*/ 1024 h 444"/>
                <a:gd name="T74" fmla="*/ 67 w 207"/>
                <a:gd name="T75" fmla="*/ 962 h 444"/>
                <a:gd name="T76" fmla="*/ 0 w 207"/>
                <a:gd name="T77" fmla="*/ 962 h 444"/>
                <a:gd name="T78" fmla="*/ 0 w 207"/>
                <a:gd name="T79" fmla="*/ 1019 h 444"/>
                <a:gd name="T80" fmla="*/ 5 w 207"/>
                <a:gd name="T81" fmla="*/ 1064 h 444"/>
                <a:gd name="T82" fmla="*/ 22 w 207"/>
                <a:gd name="T83" fmla="*/ 1099 h 444"/>
                <a:gd name="T84" fmla="*/ 53 w 207"/>
                <a:gd name="T85" fmla="*/ 1121 h 444"/>
                <a:gd name="T86" fmla="*/ 101 w 207"/>
                <a:gd name="T87" fmla="*/ 1128 h 444"/>
                <a:gd name="T88" fmla="*/ 148 w 207"/>
                <a:gd name="T89" fmla="*/ 1121 h 444"/>
                <a:gd name="T90" fmla="*/ 181 w 207"/>
                <a:gd name="T91" fmla="*/ 1101 h 444"/>
                <a:gd name="T92" fmla="*/ 201 w 207"/>
                <a:gd name="T93" fmla="*/ 1070 h 444"/>
                <a:gd name="T94" fmla="*/ 207 w 207"/>
                <a:gd name="T95" fmla="*/ 1029 h 444"/>
                <a:gd name="T96" fmla="*/ 207 w 207"/>
                <a:gd name="T97" fmla="*/ 964 h 444"/>
                <a:gd name="T98" fmla="*/ 204 w 207"/>
                <a:gd name="T99" fmla="*/ 937 h 444"/>
                <a:gd name="T100" fmla="*/ 193 w 207"/>
                <a:gd name="T101" fmla="*/ 915 h 444"/>
                <a:gd name="T102" fmla="*/ 177 w 207"/>
                <a:gd name="T103" fmla="*/ 900 h 444"/>
                <a:gd name="T104" fmla="*/ 153 w 207"/>
                <a:gd name="T105" fmla="*/ 891 h 444"/>
                <a:gd name="T106" fmla="*/ 173 w 207"/>
                <a:gd name="T107" fmla="*/ 881 h 444"/>
                <a:gd name="T108" fmla="*/ 189 w 207"/>
                <a:gd name="T109" fmla="*/ 866 h 444"/>
                <a:gd name="T110" fmla="*/ 199 w 207"/>
                <a:gd name="T111" fmla="*/ 846 h 444"/>
                <a:gd name="T112" fmla="*/ 202 w 207"/>
                <a:gd name="T113" fmla="*/ 821 h 444"/>
                <a:gd name="T114" fmla="*/ 202 w 207"/>
                <a:gd name="T115" fmla="*/ 783 h 444"/>
                <a:gd name="T116" fmla="*/ 197 w 207"/>
                <a:gd name="T117" fmla="*/ 742 h 444"/>
                <a:gd name="T118" fmla="*/ 179 w 207"/>
                <a:gd name="T119" fmla="*/ 711 h 444"/>
                <a:gd name="T120" fmla="*/ 149 w 207"/>
                <a:gd name="T121" fmla="*/ 691 h 444"/>
                <a:gd name="T122" fmla="*/ 105 w 207"/>
                <a:gd name="T123" fmla="*/ 684 h 4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444">
                  <a:moveTo>
                    <a:pt x="105" y="0"/>
                  </a:moveTo>
                  <a:lnTo>
                    <a:pt x="57" y="8"/>
                  </a:lnTo>
                  <a:lnTo>
                    <a:pt x="26" y="31"/>
                  </a:lnTo>
                  <a:lnTo>
                    <a:pt x="8" y="65"/>
                  </a:lnTo>
                  <a:lnTo>
                    <a:pt x="3" y="110"/>
                  </a:lnTo>
                  <a:lnTo>
                    <a:pt x="3" y="149"/>
                  </a:lnTo>
                  <a:lnTo>
                    <a:pt x="71" y="149"/>
                  </a:lnTo>
                  <a:lnTo>
                    <a:pt x="71" y="103"/>
                  </a:lnTo>
                  <a:lnTo>
                    <a:pt x="73" y="86"/>
                  </a:lnTo>
                  <a:lnTo>
                    <a:pt x="78" y="72"/>
                  </a:lnTo>
                  <a:lnTo>
                    <a:pt x="88" y="64"/>
                  </a:lnTo>
                  <a:lnTo>
                    <a:pt x="102" y="62"/>
                  </a:lnTo>
                  <a:lnTo>
                    <a:pt x="116" y="64"/>
                  </a:lnTo>
                  <a:lnTo>
                    <a:pt x="126" y="72"/>
                  </a:lnTo>
                  <a:lnTo>
                    <a:pt x="132" y="84"/>
                  </a:lnTo>
                  <a:lnTo>
                    <a:pt x="134" y="101"/>
                  </a:lnTo>
                  <a:lnTo>
                    <a:pt x="134" y="147"/>
                  </a:lnTo>
                  <a:lnTo>
                    <a:pt x="131" y="162"/>
                  </a:lnTo>
                  <a:lnTo>
                    <a:pt x="123" y="174"/>
                  </a:lnTo>
                  <a:lnTo>
                    <a:pt x="111" y="181"/>
                  </a:lnTo>
                  <a:lnTo>
                    <a:pt x="95" y="183"/>
                  </a:lnTo>
                  <a:lnTo>
                    <a:pt x="67" y="183"/>
                  </a:lnTo>
                  <a:lnTo>
                    <a:pt x="67" y="238"/>
                  </a:lnTo>
                  <a:lnTo>
                    <a:pt x="99" y="238"/>
                  </a:lnTo>
                  <a:lnTo>
                    <a:pt x="115" y="241"/>
                  </a:lnTo>
                  <a:lnTo>
                    <a:pt x="127" y="248"/>
                  </a:lnTo>
                  <a:lnTo>
                    <a:pt x="133" y="259"/>
                  </a:lnTo>
                  <a:lnTo>
                    <a:pt x="135" y="275"/>
                  </a:lnTo>
                  <a:lnTo>
                    <a:pt x="135" y="343"/>
                  </a:lnTo>
                  <a:lnTo>
                    <a:pt x="133" y="359"/>
                  </a:lnTo>
                  <a:lnTo>
                    <a:pt x="127" y="371"/>
                  </a:lnTo>
                  <a:lnTo>
                    <a:pt x="117" y="379"/>
                  </a:lnTo>
                  <a:lnTo>
                    <a:pt x="102" y="382"/>
                  </a:lnTo>
                  <a:lnTo>
                    <a:pt x="86" y="379"/>
                  </a:lnTo>
                  <a:lnTo>
                    <a:pt x="75" y="371"/>
                  </a:lnTo>
                  <a:lnTo>
                    <a:pt x="69" y="358"/>
                  </a:lnTo>
                  <a:lnTo>
                    <a:pt x="67" y="340"/>
                  </a:lnTo>
                  <a:lnTo>
                    <a:pt x="67" y="278"/>
                  </a:lnTo>
                  <a:lnTo>
                    <a:pt x="0" y="278"/>
                  </a:lnTo>
                  <a:lnTo>
                    <a:pt x="0" y="335"/>
                  </a:lnTo>
                  <a:lnTo>
                    <a:pt x="5" y="380"/>
                  </a:lnTo>
                  <a:lnTo>
                    <a:pt x="22" y="415"/>
                  </a:lnTo>
                  <a:lnTo>
                    <a:pt x="53" y="437"/>
                  </a:lnTo>
                  <a:lnTo>
                    <a:pt x="101" y="444"/>
                  </a:lnTo>
                  <a:lnTo>
                    <a:pt x="148" y="437"/>
                  </a:lnTo>
                  <a:lnTo>
                    <a:pt x="181" y="417"/>
                  </a:lnTo>
                  <a:lnTo>
                    <a:pt x="201" y="386"/>
                  </a:lnTo>
                  <a:lnTo>
                    <a:pt x="207" y="345"/>
                  </a:lnTo>
                  <a:lnTo>
                    <a:pt x="207" y="280"/>
                  </a:lnTo>
                  <a:lnTo>
                    <a:pt x="204" y="253"/>
                  </a:lnTo>
                  <a:lnTo>
                    <a:pt x="193" y="231"/>
                  </a:lnTo>
                  <a:lnTo>
                    <a:pt x="177" y="216"/>
                  </a:lnTo>
                  <a:lnTo>
                    <a:pt x="153" y="207"/>
                  </a:lnTo>
                  <a:lnTo>
                    <a:pt x="173" y="197"/>
                  </a:lnTo>
                  <a:lnTo>
                    <a:pt x="189" y="182"/>
                  </a:lnTo>
                  <a:lnTo>
                    <a:pt x="199" y="162"/>
                  </a:lnTo>
                  <a:lnTo>
                    <a:pt x="202" y="137"/>
                  </a:lnTo>
                  <a:lnTo>
                    <a:pt x="202" y="99"/>
                  </a:lnTo>
                  <a:lnTo>
                    <a:pt x="197" y="58"/>
                  </a:lnTo>
                  <a:lnTo>
                    <a:pt x="179" y="27"/>
                  </a:lnTo>
                  <a:lnTo>
                    <a:pt x="149" y="7"/>
                  </a:lnTo>
                  <a:lnTo>
                    <a:pt x="10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76"/>
            <p:cNvPicPr>
              <a:picLocks noChangeAspect="1" noChangeArrowheads="1"/>
            </p:cNvPicPr>
            <p:nvPr/>
          </p:nvPicPr>
          <p:blipFill>
            <a:blip r:embed="rId2"/>
            <a:srcRect/>
            <a:stretch>
              <a:fillRect/>
            </a:stretch>
          </p:blipFill>
          <p:spPr bwMode="auto">
            <a:xfrm>
              <a:off x="16675" y="1745"/>
              <a:ext cx="364" cy="340"/>
            </a:xfrm>
            <a:prstGeom prst="rect">
              <a:avLst/>
            </a:prstGeom>
            <a:noFill/>
          </p:spPr>
        </p:pic>
        <p:sp>
          <p:nvSpPr>
            <p:cNvPr id="8" name="Freeform 75"/>
            <p:cNvSpPr>
              <a:spLocks/>
            </p:cNvSpPr>
            <p:nvPr/>
          </p:nvSpPr>
          <p:spPr bwMode="auto">
            <a:xfrm>
              <a:off x="15589" y="1319"/>
              <a:ext cx="1257" cy="1014"/>
            </a:xfrm>
            <a:custGeom>
              <a:avLst/>
              <a:gdLst>
                <a:gd name="T0" fmla="*/ 1104 w 1257"/>
                <a:gd name="T1" fmla="*/ 1320 h 1014"/>
                <a:gd name="T2" fmla="*/ 1093 w 1257"/>
                <a:gd name="T3" fmla="*/ 1322 h 1014"/>
                <a:gd name="T4" fmla="*/ 1083 w 1257"/>
                <a:gd name="T5" fmla="*/ 1323 h 1014"/>
                <a:gd name="T6" fmla="*/ 1074 w 1257"/>
                <a:gd name="T7" fmla="*/ 1329 h 1014"/>
                <a:gd name="T8" fmla="*/ 812 w 1257"/>
                <a:gd name="T9" fmla="*/ 2201 h 1014"/>
                <a:gd name="T10" fmla="*/ 740 w 1257"/>
                <a:gd name="T11" fmla="*/ 1786 h 1014"/>
                <a:gd name="T12" fmla="*/ 737 w 1257"/>
                <a:gd name="T13" fmla="*/ 1776 h 1014"/>
                <a:gd name="T14" fmla="*/ 729 w 1257"/>
                <a:gd name="T15" fmla="*/ 1767 h 1014"/>
                <a:gd name="T16" fmla="*/ 719 w 1257"/>
                <a:gd name="T17" fmla="*/ 1765 h 1014"/>
                <a:gd name="T18" fmla="*/ 708 w 1257"/>
                <a:gd name="T19" fmla="*/ 1762 h 1014"/>
                <a:gd name="T20" fmla="*/ 698 w 1257"/>
                <a:gd name="T21" fmla="*/ 1768 h 1014"/>
                <a:gd name="T22" fmla="*/ 693 w 1257"/>
                <a:gd name="T23" fmla="*/ 1777 h 1014"/>
                <a:gd name="T24" fmla="*/ 578 w 1257"/>
                <a:gd name="T25" fmla="*/ 1990 h 1014"/>
                <a:gd name="T26" fmla="*/ 527 w 1257"/>
                <a:gd name="T27" fmla="*/ 1633 h 1014"/>
                <a:gd name="T28" fmla="*/ 525 w 1257"/>
                <a:gd name="T29" fmla="*/ 1623 h 1014"/>
                <a:gd name="T30" fmla="*/ 516 w 1257"/>
                <a:gd name="T31" fmla="*/ 1614 h 1014"/>
                <a:gd name="T32" fmla="*/ 495 w 1257"/>
                <a:gd name="T33" fmla="*/ 1611 h 1014"/>
                <a:gd name="T34" fmla="*/ 485 w 1257"/>
                <a:gd name="T35" fmla="*/ 1617 h 1014"/>
                <a:gd name="T36" fmla="*/ 362 w 1257"/>
                <a:gd name="T37" fmla="*/ 1894 h 1014"/>
                <a:gd name="T38" fmla="*/ 11 w 1257"/>
                <a:gd name="T39" fmla="*/ 1894 h 1014"/>
                <a:gd name="T40" fmla="*/ 0 w 1257"/>
                <a:gd name="T41" fmla="*/ 1906 h 1014"/>
                <a:gd name="T42" fmla="*/ 0 w 1257"/>
                <a:gd name="T43" fmla="*/ 1934 h 1014"/>
                <a:gd name="T44" fmla="*/ 12 w 1257"/>
                <a:gd name="T45" fmla="*/ 1945 h 1014"/>
                <a:gd name="T46" fmla="*/ 387 w 1257"/>
                <a:gd name="T47" fmla="*/ 1945 h 1014"/>
                <a:gd name="T48" fmla="*/ 396 w 1257"/>
                <a:gd name="T49" fmla="*/ 1939 h 1014"/>
                <a:gd name="T50" fmla="*/ 401 w 1257"/>
                <a:gd name="T51" fmla="*/ 1930 h 1014"/>
                <a:gd name="T52" fmla="*/ 491 w 1257"/>
                <a:gd name="T53" fmla="*/ 1726 h 1014"/>
                <a:gd name="T54" fmla="*/ 542 w 1257"/>
                <a:gd name="T55" fmla="*/ 2082 h 1014"/>
                <a:gd name="T56" fmla="*/ 551 w 1257"/>
                <a:gd name="T57" fmla="*/ 2090 h 1014"/>
                <a:gd name="T58" fmla="*/ 561 w 1257"/>
                <a:gd name="T59" fmla="*/ 2092 h 1014"/>
                <a:gd name="T60" fmla="*/ 572 w 1257"/>
                <a:gd name="T61" fmla="*/ 2095 h 1014"/>
                <a:gd name="T62" fmla="*/ 584 w 1257"/>
                <a:gd name="T63" fmla="*/ 2089 h 1014"/>
                <a:gd name="T64" fmla="*/ 588 w 1257"/>
                <a:gd name="T65" fmla="*/ 2080 h 1014"/>
                <a:gd name="T66" fmla="*/ 705 w 1257"/>
                <a:gd name="T67" fmla="*/ 1864 h 1014"/>
                <a:gd name="T68" fmla="*/ 782 w 1257"/>
                <a:gd name="T69" fmla="*/ 2313 h 1014"/>
                <a:gd name="T70" fmla="*/ 783 w 1257"/>
                <a:gd name="T71" fmla="*/ 2324 h 1014"/>
                <a:gd name="T72" fmla="*/ 792 w 1257"/>
                <a:gd name="T73" fmla="*/ 2333 h 1014"/>
                <a:gd name="T74" fmla="*/ 816 w 1257"/>
                <a:gd name="T75" fmla="*/ 2333 h 1014"/>
                <a:gd name="T76" fmla="*/ 826 w 1257"/>
                <a:gd name="T77" fmla="*/ 2326 h 1014"/>
                <a:gd name="T78" fmla="*/ 828 w 1257"/>
                <a:gd name="T79" fmla="*/ 2315 h 1014"/>
                <a:gd name="T80" fmla="*/ 1100 w 1257"/>
                <a:gd name="T81" fmla="*/ 1413 h 1014"/>
                <a:gd name="T82" fmla="*/ 1209 w 1257"/>
                <a:gd name="T83" fmla="*/ 1639 h 1014"/>
                <a:gd name="T84" fmla="*/ 1215 w 1257"/>
                <a:gd name="T85" fmla="*/ 1647 h 1014"/>
                <a:gd name="T86" fmla="*/ 1223 w 1257"/>
                <a:gd name="T87" fmla="*/ 1652 h 1014"/>
                <a:gd name="T88" fmla="*/ 1233 w 1257"/>
                <a:gd name="T89" fmla="*/ 1654 h 1014"/>
                <a:gd name="T90" fmla="*/ 1242 w 1257"/>
                <a:gd name="T91" fmla="*/ 1651 h 1014"/>
                <a:gd name="T92" fmla="*/ 1250 w 1257"/>
                <a:gd name="T93" fmla="*/ 1645 h 1014"/>
                <a:gd name="T94" fmla="*/ 1255 w 1257"/>
                <a:gd name="T95" fmla="*/ 1637 h 1014"/>
                <a:gd name="T96" fmla="*/ 1257 w 1257"/>
                <a:gd name="T97" fmla="*/ 1628 h 1014"/>
                <a:gd name="T98" fmla="*/ 1254 w 1257"/>
                <a:gd name="T99" fmla="*/ 1618 h 1014"/>
                <a:gd name="T100" fmla="*/ 1113 w 1257"/>
                <a:gd name="T101" fmla="*/ 1326 h 10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7" h="1014">
                  <a:moveTo>
                    <a:pt x="1104" y="0"/>
                  </a:moveTo>
                  <a:lnTo>
                    <a:pt x="1093" y="2"/>
                  </a:lnTo>
                  <a:lnTo>
                    <a:pt x="1083" y="3"/>
                  </a:lnTo>
                  <a:lnTo>
                    <a:pt x="1074" y="9"/>
                  </a:lnTo>
                  <a:lnTo>
                    <a:pt x="812" y="881"/>
                  </a:lnTo>
                  <a:lnTo>
                    <a:pt x="740" y="466"/>
                  </a:lnTo>
                  <a:lnTo>
                    <a:pt x="737" y="456"/>
                  </a:lnTo>
                  <a:lnTo>
                    <a:pt x="729" y="447"/>
                  </a:lnTo>
                  <a:lnTo>
                    <a:pt x="719" y="445"/>
                  </a:lnTo>
                  <a:lnTo>
                    <a:pt x="708" y="442"/>
                  </a:lnTo>
                  <a:lnTo>
                    <a:pt x="698" y="448"/>
                  </a:lnTo>
                  <a:lnTo>
                    <a:pt x="693" y="457"/>
                  </a:lnTo>
                  <a:lnTo>
                    <a:pt x="578" y="670"/>
                  </a:lnTo>
                  <a:lnTo>
                    <a:pt x="527" y="313"/>
                  </a:lnTo>
                  <a:lnTo>
                    <a:pt x="525" y="303"/>
                  </a:lnTo>
                  <a:lnTo>
                    <a:pt x="516" y="294"/>
                  </a:lnTo>
                  <a:lnTo>
                    <a:pt x="495" y="291"/>
                  </a:lnTo>
                  <a:lnTo>
                    <a:pt x="485" y="297"/>
                  </a:lnTo>
                  <a:lnTo>
                    <a:pt x="362" y="574"/>
                  </a:lnTo>
                  <a:lnTo>
                    <a:pt x="11" y="574"/>
                  </a:lnTo>
                  <a:lnTo>
                    <a:pt x="0" y="586"/>
                  </a:lnTo>
                  <a:lnTo>
                    <a:pt x="0" y="614"/>
                  </a:lnTo>
                  <a:lnTo>
                    <a:pt x="12" y="625"/>
                  </a:lnTo>
                  <a:lnTo>
                    <a:pt x="387" y="625"/>
                  </a:lnTo>
                  <a:lnTo>
                    <a:pt x="396" y="619"/>
                  </a:lnTo>
                  <a:lnTo>
                    <a:pt x="401" y="610"/>
                  </a:lnTo>
                  <a:lnTo>
                    <a:pt x="491" y="406"/>
                  </a:lnTo>
                  <a:lnTo>
                    <a:pt x="542" y="762"/>
                  </a:lnTo>
                  <a:lnTo>
                    <a:pt x="551" y="770"/>
                  </a:lnTo>
                  <a:lnTo>
                    <a:pt x="561" y="772"/>
                  </a:lnTo>
                  <a:lnTo>
                    <a:pt x="572" y="775"/>
                  </a:lnTo>
                  <a:lnTo>
                    <a:pt x="584" y="769"/>
                  </a:lnTo>
                  <a:lnTo>
                    <a:pt x="588" y="760"/>
                  </a:lnTo>
                  <a:lnTo>
                    <a:pt x="705" y="544"/>
                  </a:lnTo>
                  <a:lnTo>
                    <a:pt x="782" y="993"/>
                  </a:lnTo>
                  <a:lnTo>
                    <a:pt x="783" y="1004"/>
                  </a:lnTo>
                  <a:lnTo>
                    <a:pt x="792" y="1013"/>
                  </a:lnTo>
                  <a:lnTo>
                    <a:pt x="816" y="1013"/>
                  </a:lnTo>
                  <a:lnTo>
                    <a:pt x="826" y="1006"/>
                  </a:lnTo>
                  <a:lnTo>
                    <a:pt x="828" y="995"/>
                  </a:lnTo>
                  <a:lnTo>
                    <a:pt x="1100" y="93"/>
                  </a:lnTo>
                  <a:lnTo>
                    <a:pt x="1209" y="319"/>
                  </a:lnTo>
                  <a:lnTo>
                    <a:pt x="1215" y="327"/>
                  </a:lnTo>
                  <a:lnTo>
                    <a:pt x="1223" y="332"/>
                  </a:lnTo>
                  <a:lnTo>
                    <a:pt x="1233" y="334"/>
                  </a:lnTo>
                  <a:lnTo>
                    <a:pt x="1242" y="331"/>
                  </a:lnTo>
                  <a:lnTo>
                    <a:pt x="1250" y="325"/>
                  </a:lnTo>
                  <a:lnTo>
                    <a:pt x="1255" y="317"/>
                  </a:lnTo>
                  <a:lnTo>
                    <a:pt x="1257" y="308"/>
                  </a:lnTo>
                  <a:lnTo>
                    <a:pt x="1254" y="298"/>
                  </a:lnTo>
                  <a:lnTo>
                    <a:pt x="1113" y="6"/>
                  </a:lnTo>
                  <a:lnTo>
                    <a:pt x="1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9" name="Picture 74"/>
            <p:cNvPicPr>
              <a:picLocks noChangeAspect="1" noChangeArrowheads="1"/>
            </p:cNvPicPr>
            <p:nvPr/>
          </p:nvPicPr>
          <p:blipFill>
            <a:blip r:embed="rId3"/>
            <a:srcRect/>
            <a:stretch>
              <a:fillRect/>
            </a:stretch>
          </p:blipFill>
          <p:spPr bwMode="auto">
            <a:xfrm>
              <a:off x="15850" y="682"/>
              <a:ext cx="414" cy="184"/>
            </a:xfrm>
            <a:prstGeom prst="rect">
              <a:avLst/>
            </a:prstGeom>
            <a:noFill/>
          </p:spPr>
        </p:pic>
        <p:pic>
          <p:nvPicPr>
            <p:cNvPr id="10" name="Picture 73"/>
            <p:cNvPicPr>
              <a:picLocks noChangeAspect="1" noChangeArrowheads="1"/>
            </p:cNvPicPr>
            <p:nvPr/>
          </p:nvPicPr>
          <p:blipFill>
            <a:blip r:embed="rId4"/>
            <a:srcRect/>
            <a:stretch>
              <a:fillRect/>
            </a:stretch>
          </p:blipFill>
          <p:spPr bwMode="auto">
            <a:xfrm>
              <a:off x="16324" y="685"/>
              <a:ext cx="554" cy="177"/>
            </a:xfrm>
            <a:prstGeom prst="rect">
              <a:avLst/>
            </a:prstGeom>
            <a:noFill/>
          </p:spPr>
        </p:pic>
        <p:pic>
          <p:nvPicPr>
            <p:cNvPr id="11" name="Picture 72"/>
            <p:cNvPicPr>
              <a:picLocks noChangeAspect="1" noChangeArrowheads="1"/>
            </p:cNvPicPr>
            <p:nvPr/>
          </p:nvPicPr>
          <p:blipFill>
            <a:blip r:embed="rId5"/>
            <a:srcRect/>
            <a:stretch>
              <a:fillRect/>
            </a:stretch>
          </p:blipFill>
          <p:spPr bwMode="auto">
            <a:xfrm>
              <a:off x="15845" y="945"/>
              <a:ext cx="311" cy="179"/>
            </a:xfrm>
            <a:prstGeom prst="rect">
              <a:avLst/>
            </a:prstGeom>
            <a:noFill/>
          </p:spPr>
        </p:pic>
        <p:sp>
          <p:nvSpPr>
            <p:cNvPr id="12" name="AutoShape 71"/>
            <p:cNvSpPr>
              <a:spLocks/>
            </p:cNvSpPr>
            <p:nvPr/>
          </p:nvSpPr>
          <p:spPr bwMode="auto">
            <a:xfrm>
              <a:off x="16199" y="942"/>
              <a:ext cx="881" cy="182"/>
            </a:xfrm>
            <a:custGeom>
              <a:avLst/>
              <a:gdLst>
                <a:gd name="T0" fmla="*/ 98 w 881"/>
                <a:gd name="T1" fmla="*/ 1057 h 182"/>
                <a:gd name="T2" fmla="*/ 58 w 881"/>
                <a:gd name="T3" fmla="*/ 945 h 182"/>
                <a:gd name="T4" fmla="*/ 0 w 881"/>
                <a:gd name="T5" fmla="*/ 945 h 182"/>
                <a:gd name="T6" fmla="*/ 63 w 881"/>
                <a:gd name="T7" fmla="*/ 1057 h 182"/>
                <a:gd name="T8" fmla="*/ 114 w 881"/>
                <a:gd name="T9" fmla="*/ 1122 h 182"/>
                <a:gd name="T10" fmla="*/ 226 w 881"/>
                <a:gd name="T11" fmla="*/ 945 h 182"/>
                <a:gd name="T12" fmla="*/ 226 w 881"/>
                <a:gd name="T13" fmla="*/ 1122 h 182"/>
                <a:gd name="T14" fmla="*/ 185 w 881"/>
                <a:gd name="T15" fmla="*/ 1044 h 182"/>
                <a:gd name="T16" fmla="*/ 185 w 881"/>
                <a:gd name="T17" fmla="*/ 1020 h 182"/>
                <a:gd name="T18" fmla="*/ 226 w 881"/>
                <a:gd name="T19" fmla="*/ 945 h 182"/>
                <a:gd name="T20" fmla="*/ 274 w 881"/>
                <a:gd name="T21" fmla="*/ 945 h 182"/>
                <a:gd name="T22" fmla="*/ 245 w 881"/>
                <a:gd name="T23" fmla="*/ 1123 h 182"/>
                <a:gd name="T24" fmla="*/ 390 w 881"/>
                <a:gd name="T25" fmla="*/ 1099 h 182"/>
                <a:gd name="T26" fmla="*/ 326 w 881"/>
                <a:gd name="T27" fmla="*/ 945 h 182"/>
                <a:gd name="T28" fmla="*/ 390 w 881"/>
                <a:gd name="T29" fmla="*/ 1123 h 182"/>
                <a:gd name="T30" fmla="*/ 386 w 881"/>
                <a:gd name="T31" fmla="*/ 1017 h 182"/>
                <a:gd name="T32" fmla="*/ 428 w 881"/>
                <a:gd name="T33" fmla="*/ 1017 h 182"/>
                <a:gd name="T34" fmla="*/ 525 w 881"/>
                <a:gd name="T35" fmla="*/ 1034 h 182"/>
                <a:gd name="T36" fmla="*/ 526 w 881"/>
                <a:gd name="T37" fmla="*/ 1020 h 182"/>
                <a:gd name="T38" fmla="*/ 527 w 881"/>
                <a:gd name="T39" fmla="*/ 969 h 182"/>
                <a:gd name="T40" fmla="*/ 508 w 881"/>
                <a:gd name="T41" fmla="*/ 948 h 182"/>
                <a:gd name="T42" fmla="*/ 504 w 881"/>
                <a:gd name="T43" fmla="*/ 1094 h 182"/>
                <a:gd name="T44" fmla="*/ 476 w 881"/>
                <a:gd name="T45" fmla="*/ 1041 h 182"/>
                <a:gd name="T46" fmla="*/ 504 w 881"/>
                <a:gd name="T47" fmla="*/ 947 h 182"/>
                <a:gd name="T48" fmla="*/ 500 w 881"/>
                <a:gd name="T49" fmla="*/ 1015 h 182"/>
                <a:gd name="T50" fmla="*/ 474 w 881"/>
                <a:gd name="T51" fmla="*/ 969 h 182"/>
                <a:gd name="T52" fmla="*/ 500 w 881"/>
                <a:gd name="T53" fmla="*/ 946 h 182"/>
                <a:gd name="T54" fmla="*/ 446 w 881"/>
                <a:gd name="T55" fmla="*/ 1124 h 182"/>
                <a:gd name="T56" fmla="*/ 524 w 881"/>
                <a:gd name="T57" fmla="*/ 1114 h 182"/>
                <a:gd name="T58" fmla="*/ 533 w 881"/>
                <a:gd name="T59" fmla="*/ 1085 h 182"/>
                <a:gd name="T60" fmla="*/ 549 w 881"/>
                <a:gd name="T61" fmla="*/ 945 h 182"/>
                <a:gd name="T62" fmla="*/ 620 w 881"/>
                <a:gd name="T63" fmla="*/ 1098 h 182"/>
                <a:gd name="T64" fmla="*/ 609 w 881"/>
                <a:gd name="T65" fmla="*/ 1044 h 182"/>
                <a:gd name="T66" fmla="*/ 579 w 881"/>
                <a:gd name="T67" fmla="*/ 969 h 182"/>
                <a:gd name="T68" fmla="*/ 669 w 881"/>
                <a:gd name="T69" fmla="*/ 945 h 182"/>
                <a:gd name="T70" fmla="*/ 669 w 881"/>
                <a:gd name="T71" fmla="*/ 1122 h 182"/>
                <a:gd name="T72" fmla="*/ 749 w 881"/>
                <a:gd name="T73" fmla="*/ 945 h 182"/>
                <a:gd name="T74" fmla="*/ 718 w 881"/>
                <a:gd name="T75" fmla="*/ 945 h 182"/>
                <a:gd name="T76" fmla="*/ 714 w 881"/>
                <a:gd name="T77" fmla="*/ 1122 h 182"/>
                <a:gd name="T78" fmla="*/ 774 w 881"/>
                <a:gd name="T79" fmla="*/ 1122 h 182"/>
                <a:gd name="T80" fmla="*/ 881 w 881"/>
                <a:gd name="T81" fmla="*/ 987 h 182"/>
                <a:gd name="T82" fmla="*/ 859 w 881"/>
                <a:gd name="T83" fmla="*/ 945 h 182"/>
                <a:gd name="T84" fmla="*/ 804 w 881"/>
                <a:gd name="T85" fmla="*/ 956 h 182"/>
                <a:gd name="T86" fmla="*/ 794 w 881"/>
                <a:gd name="T87" fmla="*/ 1075 h 182"/>
                <a:gd name="T88" fmla="*/ 815 w 881"/>
                <a:gd name="T89" fmla="*/ 1120 h 182"/>
                <a:gd name="T90" fmla="*/ 855 w 881"/>
                <a:gd name="T91" fmla="*/ 1116 h 182"/>
                <a:gd name="T92" fmla="*/ 881 w 881"/>
                <a:gd name="T93" fmla="*/ 1122 h 182"/>
                <a:gd name="T94" fmla="*/ 840 w 881"/>
                <a:gd name="T95" fmla="*/ 1050 h 182"/>
                <a:gd name="T96" fmla="*/ 848 w 881"/>
                <a:gd name="T97" fmla="*/ 1098 h 182"/>
                <a:gd name="T98" fmla="*/ 824 w 881"/>
                <a:gd name="T99" fmla="*/ 975 h 182"/>
                <a:gd name="T100" fmla="*/ 854 w 881"/>
                <a:gd name="T101" fmla="*/ 973 h 182"/>
                <a:gd name="T102" fmla="*/ 881 w 881"/>
                <a:gd name="T103" fmla="*/ 987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1" h="182">
                  <a:moveTo>
                    <a:pt x="137" y="3"/>
                  </a:moveTo>
                  <a:lnTo>
                    <a:pt x="112" y="3"/>
                  </a:lnTo>
                  <a:lnTo>
                    <a:pt x="98" y="115"/>
                  </a:lnTo>
                  <a:lnTo>
                    <a:pt x="91" y="71"/>
                  </a:lnTo>
                  <a:lnTo>
                    <a:pt x="82" y="3"/>
                  </a:lnTo>
                  <a:lnTo>
                    <a:pt x="58" y="3"/>
                  </a:lnTo>
                  <a:lnTo>
                    <a:pt x="43" y="115"/>
                  </a:lnTo>
                  <a:lnTo>
                    <a:pt x="29" y="3"/>
                  </a:lnTo>
                  <a:lnTo>
                    <a:pt x="0" y="3"/>
                  </a:lnTo>
                  <a:lnTo>
                    <a:pt x="25" y="180"/>
                  </a:lnTo>
                  <a:lnTo>
                    <a:pt x="53" y="180"/>
                  </a:lnTo>
                  <a:lnTo>
                    <a:pt x="63" y="115"/>
                  </a:lnTo>
                  <a:lnTo>
                    <a:pt x="70" y="71"/>
                  </a:lnTo>
                  <a:lnTo>
                    <a:pt x="86" y="180"/>
                  </a:lnTo>
                  <a:lnTo>
                    <a:pt x="114" y="180"/>
                  </a:lnTo>
                  <a:lnTo>
                    <a:pt x="123" y="115"/>
                  </a:lnTo>
                  <a:lnTo>
                    <a:pt x="137" y="3"/>
                  </a:lnTo>
                  <a:close/>
                  <a:moveTo>
                    <a:pt x="226" y="3"/>
                  </a:moveTo>
                  <a:lnTo>
                    <a:pt x="155" y="3"/>
                  </a:lnTo>
                  <a:lnTo>
                    <a:pt x="155" y="180"/>
                  </a:lnTo>
                  <a:lnTo>
                    <a:pt x="226" y="180"/>
                  </a:lnTo>
                  <a:lnTo>
                    <a:pt x="226" y="156"/>
                  </a:lnTo>
                  <a:lnTo>
                    <a:pt x="185" y="156"/>
                  </a:lnTo>
                  <a:lnTo>
                    <a:pt x="185" y="102"/>
                  </a:lnTo>
                  <a:lnTo>
                    <a:pt x="215" y="102"/>
                  </a:lnTo>
                  <a:lnTo>
                    <a:pt x="215" y="78"/>
                  </a:lnTo>
                  <a:lnTo>
                    <a:pt x="185" y="78"/>
                  </a:lnTo>
                  <a:lnTo>
                    <a:pt x="185" y="27"/>
                  </a:lnTo>
                  <a:lnTo>
                    <a:pt x="226" y="27"/>
                  </a:lnTo>
                  <a:lnTo>
                    <a:pt x="226" y="3"/>
                  </a:lnTo>
                  <a:close/>
                  <a:moveTo>
                    <a:pt x="309" y="157"/>
                  </a:moveTo>
                  <a:lnTo>
                    <a:pt x="274" y="157"/>
                  </a:lnTo>
                  <a:lnTo>
                    <a:pt x="274" y="3"/>
                  </a:lnTo>
                  <a:lnTo>
                    <a:pt x="245" y="3"/>
                  </a:lnTo>
                  <a:lnTo>
                    <a:pt x="245" y="157"/>
                  </a:lnTo>
                  <a:lnTo>
                    <a:pt x="245" y="181"/>
                  </a:lnTo>
                  <a:lnTo>
                    <a:pt x="309" y="181"/>
                  </a:lnTo>
                  <a:lnTo>
                    <a:pt x="309" y="157"/>
                  </a:lnTo>
                  <a:close/>
                  <a:moveTo>
                    <a:pt x="390" y="157"/>
                  </a:moveTo>
                  <a:lnTo>
                    <a:pt x="355" y="157"/>
                  </a:lnTo>
                  <a:lnTo>
                    <a:pt x="355" y="3"/>
                  </a:lnTo>
                  <a:lnTo>
                    <a:pt x="326" y="3"/>
                  </a:lnTo>
                  <a:lnTo>
                    <a:pt x="326" y="157"/>
                  </a:lnTo>
                  <a:lnTo>
                    <a:pt x="326" y="181"/>
                  </a:lnTo>
                  <a:lnTo>
                    <a:pt x="390" y="181"/>
                  </a:lnTo>
                  <a:lnTo>
                    <a:pt x="390" y="157"/>
                  </a:lnTo>
                  <a:close/>
                  <a:moveTo>
                    <a:pt x="428" y="75"/>
                  </a:moveTo>
                  <a:lnTo>
                    <a:pt x="386" y="75"/>
                  </a:lnTo>
                  <a:lnTo>
                    <a:pt x="386" y="99"/>
                  </a:lnTo>
                  <a:lnTo>
                    <a:pt x="428" y="99"/>
                  </a:lnTo>
                  <a:lnTo>
                    <a:pt x="428" y="75"/>
                  </a:lnTo>
                  <a:close/>
                  <a:moveTo>
                    <a:pt x="533" y="102"/>
                  </a:moveTo>
                  <a:lnTo>
                    <a:pt x="530" y="99"/>
                  </a:lnTo>
                  <a:lnTo>
                    <a:pt x="525" y="92"/>
                  </a:lnTo>
                  <a:lnTo>
                    <a:pt x="511" y="89"/>
                  </a:lnTo>
                  <a:lnTo>
                    <a:pt x="523" y="84"/>
                  </a:lnTo>
                  <a:lnTo>
                    <a:pt x="526" y="78"/>
                  </a:lnTo>
                  <a:lnTo>
                    <a:pt x="528" y="75"/>
                  </a:lnTo>
                  <a:lnTo>
                    <a:pt x="528" y="42"/>
                  </a:lnTo>
                  <a:lnTo>
                    <a:pt x="527" y="27"/>
                  </a:lnTo>
                  <a:lnTo>
                    <a:pt x="526" y="25"/>
                  </a:lnTo>
                  <a:lnTo>
                    <a:pt x="520" y="13"/>
                  </a:lnTo>
                  <a:lnTo>
                    <a:pt x="508" y="6"/>
                  </a:lnTo>
                  <a:lnTo>
                    <a:pt x="504" y="5"/>
                  </a:lnTo>
                  <a:lnTo>
                    <a:pt x="504" y="105"/>
                  </a:lnTo>
                  <a:lnTo>
                    <a:pt x="504" y="152"/>
                  </a:lnTo>
                  <a:lnTo>
                    <a:pt x="500" y="156"/>
                  </a:lnTo>
                  <a:lnTo>
                    <a:pt x="476" y="156"/>
                  </a:lnTo>
                  <a:lnTo>
                    <a:pt x="476" y="99"/>
                  </a:lnTo>
                  <a:lnTo>
                    <a:pt x="500" y="99"/>
                  </a:lnTo>
                  <a:lnTo>
                    <a:pt x="504" y="105"/>
                  </a:lnTo>
                  <a:lnTo>
                    <a:pt x="504" y="5"/>
                  </a:lnTo>
                  <a:lnTo>
                    <a:pt x="500" y="4"/>
                  </a:lnTo>
                  <a:lnTo>
                    <a:pt x="500" y="33"/>
                  </a:lnTo>
                  <a:lnTo>
                    <a:pt x="500" y="73"/>
                  </a:lnTo>
                  <a:lnTo>
                    <a:pt x="495" y="78"/>
                  </a:lnTo>
                  <a:lnTo>
                    <a:pt x="474" y="78"/>
                  </a:lnTo>
                  <a:lnTo>
                    <a:pt x="474" y="27"/>
                  </a:lnTo>
                  <a:lnTo>
                    <a:pt x="495" y="27"/>
                  </a:lnTo>
                  <a:lnTo>
                    <a:pt x="500" y="33"/>
                  </a:lnTo>
                  <a:lnTo>
                    <a:pt x="500" y="4"/>
                  </a:lnTo>
                  <a:lnTo>
                    <a:pt x="490" y="3"/>
                  </a:lnTo>
                  <a:lnTo>
                    <a:pt x="446" y="3"/>
                  </a:lnTo>
                  <a:lnTo>
                    <a:pt x="446" y="182"/>
                  </a:lnTo>
                  <a:lnTo>
                    <a:pt x="493" y="182"/>
                  </a:lnTo>
                  <a:lnTo>
                    <a:pt x="511" y="179"/>
                  </a:lnTo>
                  <a:lnTo>
                    <a:pt x="524" y="172"/>
                  </a:lnTo>
                  <a:lnTo>
                    <a:pt x="531" y="159"/>
                  </a:lnTo>
                  <a:lnTo>
                    <a:pt x="531" y="156"/>
                  </a:lnTo>
                  <a:lnTo>
                    <a:pt x="533" y="143"/>
                  </a:lnTo>
                  <a:lnTo>
                    <a:pt x="533" y="102"/>
                  </a:lnTo>
                  <a:close/>
                  <a:moveTo>
                    <a:pt x="620" y="3"/>
                  </a:moveTo>
                  <a:lnTo>
                    <a:pt x="549" y="3"/>
                  </a:lnTo>
                  <a:lnTo>
                    <a:pt x="549" y="180"/>
                  </a:lnTo>
                  <a:lnTo>
                    <a:pt x="620" y="180"/>
                  </a:lnTo>
                  <a:lnTo>
                    <a:pt x="620" y="156"/>
                  </a:lnTo>
                  <a:lnTo>
                    <a:pt x="579" y="156"/>
                  </a:lnTo>
                  <a:lnTo>
                    <a:pt x="579" y="102"/>
                  </a:lnTo>
                  <a:lnTo>
                    <a:pt x="609" y="102"/>
                  </a:lnTo>
                  <a:lnTo>
                    <a:pt x="609" y="78"/>
                  </a:lnTo>
                  <a:lnTo>
                    <a:pt x="579" y="78"/>
                  </a:lnTo>
                  <a:lnTo>
                    <a:pt x="579" y="27"/>
                  </a:lnTo>
                  <a:lnTo>
                    <a:pt x="620" y="27"/>
                  </a:lnTo>
                  <a:lnTo>
                    <a:pt x="620" y="3"/>
                  </a:lnTo>
                  <a:close/>
                  <a:moveTo>
                    <a:pt x="669" y="3"/>
                  </a:moveTo>
                  <a:lnTo>
                    <a:pt x="639" y="3"/>
                  </a:lnTo>
                  <a:lnTo>
                    <a:pt x="639" y="180"/>
                  </a:lnTo>
                  <a:lnTo>
                    <a:pt x="669" y="180"/>
                  </a:lnTo>
                  <a:lnTo>
                    <a:pt x="669" y="3"/>
                  </a:lnTo>
                  <a:close/>
                  <a:moveTo>
                    <a:pt x="774" y="3"/>
                  </a:moveTo>
                  <a:lnTo>
                    <a:pt x="749" y="3"/>
                  </a:lnTo>
                  <a:lnTo>
                    <a:pt x="749" y="105"/>
                  </a:lnTo>
                  <a:lnTo>
                    <a:pt x="738" y="69"/>
                  </a:lnTo>
                  <a:lnTo>
                    <a:pt x="718" y="3"/>
                  </a:lnTo>
                  <a:lnTo>
                    <a:pt x="689" y="3"/>
                  </a:lnTo>
                  <a:lnTo>
                    <a:pt x="689" y="180"/>
                  </a:lnTo>
                  <a:lnTo>
                    <a:pt x="714" y="180"/>
                  </a:lnTo>
                  <a:lnTo>
                    <a:pt x="714" y="69"/>
                  </a:lnTo>
                  <a:lnTo>
                    <a:pt x="749" y="180"/>
                  </a:lnTo>
                  <a:lnTo>
                    <a:pt x="774" y="180"/>
                  </a:lnTo>
                  <a:lnTo>
                    <a:pt x="774" y="105"/>
                  </a:lnTo>
                  <a:lnTo>
                    <a:pt x="774" y="3"/>
                  </a:lnTo>
                  <a:close/>
                  <a:moveTo>
                    <a:pt x="881" y="45"/>
                  </a:moveTo>
                  <a:lnTo>
                    <a:pt x="879" y="27"/>
                  </a:lnTo>
                  <a:lnTo>
                    <a:pt x="872" y="12"/>
                  </a:lnTo>
                  <a:lnTo>
                    <a:pt x="859" y="3"/>
                  </a:lnTo>
                  <a:lnTo>
                    <a:pt x="839" y="0"/>
                  </a:lnTo>
                  <a:lnTo>
                    <a:pt x="818" y="4"/>
                  </a:lnTo>
                  <a:lnTo>
                    <a:pt x="804" y="14"/>
                  </a:lnTo>
                  <a:lnTo>
                    <a:pt x="796" y="29"/>
                  </a:lnTo>
                  <a:lnTo>
                    <a:pt x="794" y="48"/>
                  </a:lnTo>
                  <a:lnTo>
                    <a:pt x="794" y="133"/>
                  </a:lnTo>
                  <a:lnTo>
                    <a:pt x="796" y="152"/>
                  </a:lnTo>
                  <a:lnTo>
                    <a:pt x="803" y="168"/>
                  </a:lnTo>
                  <a:lnTo>
                    <a:pt x="815" y="178"/>
                  </a:lnTo>
                  <a:lnTo>
                    <a:pt x="832" y="182"/>
                  </a:lnTo>
                  <a:lnTo>
                    <a:pt x="848" y="182"/>
                  </a:lnTo>
                  <a:lnTo>
                    <a:pt x="855" y="174"/>
                  </a:lnTo>
                  <a:lnTo>
                    <a:pt x="860" y="161"/>
                  </a:lnTo>
                  <a:lnTo>
                    <a:pt x="860" y="180"/>
                  </a:lnTo>
                  <a:lnTo>
                    <a:pt x="881" y="180"/>
                  </a:lnTo>
                  <a:lnTo>
                    <a:pt x="881" y="85"/>
                  </a:lnTo>
                  <a:lnTo>
                    <a:pt x="840" y="85"/>
                  </a:lnTo>
                  <a:lnTo>
                    <a:pt x="840" y="108"/>
                  </a:lnTo>
                  <a:lnTo>
                    <a:pt x="854" y="108"/>
                  </a:lnTo>
                  <a:lnTo>
                    <a:pt x="854" y="150"/>
                  </a:lnTo>
                  <a:lnTo>
                    <a:pt x="848" y="156"/>
                  </a:lnTo>
                  <a:lnTo>
                    <a:pt x="828" y="156"/>
                  </a:lnTo>
                  <a:lnTo>
                    <a:pt x="824" y="149"/>
                  </a:lnTo>
                  <a:lnTo>
                    <a:pt x="824" y="33"/>
                  </a:lnTo>
                  <a:lnTo>
                    <a:pt x="828" y="26"/>
                  </a:lnTo>
                  <a:lnTo>
                    <a:pt x="849" y="26"/>
                  </a:lnTo>
                  <a:lnTo>
                    <a:pt x="854" y="31"/>
                  </a:lnTo>
                  <a:lnTo>
                    <a:pt x="854" y="60"/>
                  </a:lnTo>
                  <a:lnTo>
                    <a:pt x="881" y="60"/>
                  </a:lnTo>
                  <a:lnTo>
                    <a:pt x="881"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Nellanad</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16" name="Rectangle 1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a:xfrm>
            <a:off x="6553200" y="6492875"/>
            <a:ext cx="2133600" cy="365125"/>
          </a:xfrm>
        </p:spPr>
        <p:txBody>
          <a:bodyPr/>
          <a:lstStyle/>
          <a:p>
            <a:fld id="{8D18AE97-595F-4912-898A-D92AFA227895}"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133600"/>
            <a:ext cx="7467600" cy="685800"/>
          </a:xfrm>
        </p:spPr>
        <p:txBody>
          <a:bodyPr>
            <a:noAutofit/>
          </a:bodyPr>
          <a:lstStyle/>
          <a:p>
            <a:pPr>
              <a:buNone/>
            </a:pPr>
            <a:r>
              <a:rPr lang="en-US" b="1" u="sng" dirty="0">
                <a:solidFill>
                  <a:srgbClr val="C00000"/>
                </a:solidFill>
              </a:rPr>
              <a:t>Programme </a:t>
            </a:r>
            <a:r>
              <a:rPr lang="en-US" b="1" u="sng" dirty="0" err="1">
                <a:solidFill>
                  <a:srgbClr val="C00000"/>
                </a:solidFill>
              </a:rPr>
              <a:t>IVb</a:t>
            </a:r>
            <a:r>
              <a:rPr lang="en-US" b="1" i="1" u="sng" dirty="0">
                <a:solidFill>
                  <a:srgbClr val="C00000"/>
                </a:solidFill>
              </a:rPr>
              <a:t>-</a:t>
            </a:r>
            <a:r>
              <a:rPr lang="en-US" b="1" i="1" dirty="0"/>
              <a:t> </a:t>
            </a:r>
            <a:r>
              <a:rPr lang="en-US" b="1" dirty="0"/>
              <a:t>Panchayat Sports Council</a:t>
            </a:r>
            <a:r>
              <a:rPr lang="en-US" dirty="0"/>
              <a:t/>
            </a:r>
            <a:br>
              <a:rPr lang="en-US" dirty="0"/>
            </a:br>
            <a:endParaRPr lang="en-US" b="1" dirty="0"/>
          </a:p>
          <a:p>
            <a:pPr algn="just"/>
            <a:endParaRPr lang="en-US" b="1" dirty="0"/>
          </a:p>
        </p:txBody>
      </p:sp>
      <p:grpSp>
        <p:nvGrpSpPr>
          <p:cNvPr id="5122" name="Group 54"/>
          <p:cNvGrpSpPr>
            <a:grpSpLocks/>
          </p:cNvGrpSpPr>
          <p:nvPr/>
        </p:nvGrpSpPr>
        <p:grpSpPr bwMode="auto">
          <a:xfrm>
            <a:off x="7477125" y="1676400"/>
            <a:ext cx="1590675" cy="1871662"/>
            <a:chOff x="14976" y="154"/>
            <a:chExt cx="2983" cy="3068"/>
          </a:xfrm>
        </p:grpSpPr>
        <p:sp>
          <p:nvSpPr>
            <p:cNvPr id="76" name="Rectangle 69"/>
            <p:cNvSpPr>
              <a:spLocks noChangeArrowheads="1"/>
            </p:cNvSpPr>
            <p:nvPr/>
          </p:nvSpPr>
          <p:spPr bwMode="auto">
            <a:xfrm>
              <a:off x="14975" y="2382"/>
              <a:ext cx="2130" cy="26"/>
            </a:xfrm>
            <a:prstGeom prst="rect">
              <a:avLst/>
            </a:prstGeom>
            <a:solidFill>
              <a:srgbClr val="FBC20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68"/>
            <p:cNvSpPr>
              <a:spLocks noChangeArrowheads="1"/>
            </p:cNvSpPr>
            <p:nvPr/>
          </p:nvSpPr>
          <p:spPr bwMode="auto">
            <a:xfrm>
              <a:off x="14975" y="154"/>
              <a:ext cx="2130" cy="2163"/>
            </a:xfrm>
            <a:prstGeom prst="rect">
              <a:avLst/>
            </a:prstGeom>
            <a:solidFill>
              <a:srgbClr val="4B9E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7"/>
            <p:cNvSpPr>
              <a:spLocks/>
            </p:cNvSpPr>
            <p:nvPr/>
          </p:nvSpPr>
          <p:spPr bwMode="auto">
            <a:xfrm>
              <a:off x="15152" y="332"/>
              <a:ext cx="207" cy="444"/>
            </a:xfrm>
            <a:custGeom>
              <a:avLst/>
              <a:gdLst>
                <a:gd name="T0" fmla="*/ 106 w 207"/>
                <a:gd name="T1" fmla="*/ 333 h 444"/>
                <a:gd name="T2" fmla="*/ 58 w 207"/>
                <a:gd name="T3" fmla="*/ 341 h 444"/>
                <a:gd name="T4" fmla="*/ 26 w 207"/>
                <a:gd name="T5" fmla="*/ 363 h 444"/>
                <a:gd name="T6" fmla="*/ 9 w 207"/>
                <a:gd name="T7" fmla="*/ 398 h 444"/>
                <a:gd name="T8" fmla="*/ 4 w 207"/>
                <a:gd name="T9" fmla="*/ 442 h 444"/>
                <a:gd name="T10" fmla="*/ 4 w 207"/>
                <a:gd name="T11" fmla="*/ 481 h 444"/>
                <a:gd name="T12" fmla="*/ 71 w 207"/>
                <a:gd name="T13" fmla="*/ 481 h 444"/>
                <a:gd name="T14" fmla="*/ 71 w 207"/>
                <a:gd name="T15" fmla="*/ 436 h 444"/>
                <a:gd name="T16" fmla="*/ 73 w 207"/>
                <a:gd name="T17" fmla="*/ 418 h 444"/>
                <a:gd name="T18" fmla="*/ 78 w 207"/>
                <a:gd name="T19" fmla="*/ 405 h 444"/>
                <a:gd name="T20" fmla="*/ 88 w 207"/>
                <a:gd name="T21" fmla="*/ 397 h 444"/>
                <a:gd name="T22" fmla="*/ 102 w 207"/>
                <a:gd name="T23" fmla="*/ 394 h 444"/>
                <a:gd name="T24" fmla="*/ 117 w 207"/>
                <a:gd name="T25" fmla="*/ 397 h 444"/>
                <a:gd name="T26" fmla="*/ 127 w 207"/>
                <a:gd name="T27" fmla="*/ 405 h 444"/>
                <a:gd name="T28" fmla="*/ 132 w 207"/>
                <a:gd name="T29" fmla="*/ 417 h 444"/>
                <a:gd name="T30" fmla="*/ 134 w 207"/>
                <a:gd name="T31" fmla="*/ 433 h 444"/>
                <a:gd name="T32" fmla="*/ 134 w 207"/>
                <a:gd name="T33" fmla="*/ 480 h 444"/>
                <a:gd name="T34" fmla="*/ 131 w 207"/>
                <a:gd name="T35" fmla="*/ 495 h 444"/>
                <a:gd name="T36" fmla="*/ 123 w 207"/>
                <a:gd name="T37" fmla="*/ 506 h 444"/>
                <a:gd name="T38" fmla="*/ 111 w 207"/>
                <a:gd name="T39" fmla="*/ 514 h 444"/>
                <a:gd name="T40" fmla="*/ 95 w 207"/>
                <a:gd name="T41" fmla="*/ 516 h 444"/>
                <a:gd name="T42" fmla="*/ 68 w 207"/>
                <a:gd name="T43" fmla="*/ 516 h 444"/>
                <a:gd name="T44" fmla="*/ 68 w 207"/>
                <a:gd name="T45" fmla="*/ 571 h 444"/>
                <a:gd name="T46" fmla="*/ 100 w 207"/>
                <a:gd name="T47" fmla="*/ 571 h 444"/>
                <a:gd name="T48" fmla="*/ 116 w 207"/>
                <a:gd name="T49" fmla="*/ 573 h 444"/>
                <a:gd name="T50" fmla="*/ 127 w 207"/>
                <a:gd name="T51" fmla="*/ 580 h 444"/>
                <a:gd name="T52" fmla="*/ 133 w 207"/>
                <a:gd name="T53" fmla="*/ 592 h 444"/>
                <a:gd name="T54" fmla="*/ 135 w 207"/>
                <a:gd name="T55" fmla="*/ 607 h 444"/>
                <a:gd name="T56" fmla="*/ 135 w 207"/>
                <a:gd name="T57" fmla="*/ 676 h 444"/>
                <a:gd name="T58" fmla="*/ 133 w 207"/>
                <a:gd name="T59" fmla="*/ 692 h 444"/>
                <a:gd name="T60" fmla="*/ 127 w 207"/>
                <a:gd name="T61" fmla="*/ 704 h 444"/>
                <a:gd name="T62" fmla="*/ 117 w 207"/>
                <a:gd name="T63" fmla="*/ 712 h 444"/>
                <a:gd name="T64" fmla="*/ 102 w 207"/>
                <a:gd name="T65" fmla="*/ 715 h 444"/>
                <a:gd name="T66" fmla="*/ 86 w 207"/>
                <a:gd name="T67" fmla="*/ 712 h 444"/>
                <a:gd name="T68" fmla="*/ 76 w 207"/>
                <a:gd name="T69" fmla="*/ 704 h 444"/>
                <a:gd name="T70" fmla="*/ 70 w 207"/>
                <a:gd name="T71" fmla="*/ 690 h 444"/>
                <a:gd name="T72" fmla="*/ 68 w 207"/>
                <a:gd name="T73" fmla="*/ 673 h 444"/>
                <a:gd name="T74" fmla="*/ 68 w 207"/>
                <a:gd name="T75" fmla="*/ 610 h 444"/>
                <a:gd name="T76" fmla="*/ 0 w 207"/>
                <a:gd name="T77" fmla="*/ 610 h 444"/>
                <a:gd name="T78" fmla="*/ 0 w 207"/>
                <a:gd name="T79" fmla="*/ 667 h 444"/>
                <a:gd name="T80" fmla="*/ 5 w 207"/>
                <a:gd name="T81" fmla="*/ 713 h 444"/>
                <a:gd name="T82" fmla="*/ 22 w 207"/>
                <a:gd name="T83" fmla="*/ 747 h 444"/>
                <a:gd name="T84" fmla="*/ 54 w 207"/>
                <a:gd name="T85" fmla="*/ 769 h 444"/>
                <a:gd name="T86" fmla="*/ 101 w 207"/>
                <a:gd name="T87" fmla="*/ 777 h 444"/>
                <a:gd name="T88" fmla="*/ 149 w 207"/>
                <a:gd name="T89" fmla="*/ 770 h 444"/>
                <a:gd name="T90" fmla="*/ 182 w 207"/>
                <a:gd name="T91" fmla="*/ 750 h 444"/>
                <a:gd name="T92" fmla="*/ 201 w 207"/>
                <a:gd name="T93" fmla="*/ 718 h 444"/>
                <a:gd name="T94" fmla="*/ 207 w 207"/>
                <a:gd name="T95" fmla="*/ 678 h 444"/>
                <a:gd name="T96" fmla="*/ 207 w 207"/>
                <a:gd name="T97" fmla="*/ 613 h 444"/>
                <a:gd name="T98" fmla="*/ 204 w 207"/>
                <a:gd name="T99" fmla="*/ 586 h 444"/>
                <a:gd name="T100" fmla="*/ 194 w 207"/>
                <a:gd name="T101" fmla="*/ 564 h 444"/>
                <a:gd name="T102" fmla="*/ 177 w 207"/>
                <a:gd name="T103" fmla="*/ 549 h 444"/>
                <a:gd name="T104" fmla="*/ 153 w 207"/>
                <a:gd name="T105" fmla="*/ 540 h 444"/>
                <a:gd name="T106" fmla="*/ 174 w 207"/>
                <a:gd name="T107" fmla="*/ 530 h 444"/>
                <a:gd name="T108" fmla="*/ 189 w 207"/>
                <a:gd name="T109" fmla="*/ 515 h 444"/>
                <a:gd name="T110" fmla="*/ 199 w 207"/>
                <a:gd name="T111" fmla="*/ 494 h 444"/>
                <a:gd name="T112" fmla="*/ 203 w 207"/>
                <a:gd name="T113" fmla="*/ 470 h 444"/>
                <a:gd name="T114" fmla="*/ 203 w 207"/>
                <a:gd name="T115" fmla="*/ 432 h 444"/>
                <a:gd name="T116" fmla="*/ 197 w 207"/>
                <a:gd name="T117" fmla="*/ 390 h 444"/>
                <a:gd name="T118" fmla="*/ 180 w 207"/>
                <a:gd name="T119" fmla="*/ 359 h 444"/>
                <a:gd name="T120" fmla="*/ 149 w 207"/>
                <a:gd name="T121" fmla="*/ 340 h 444"/>
                <a:gd name="T122" fmla="*/ 106 w 207"/>
                <a:gd name="T123" fmla="*/ 333 h 4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444">
                  <a:moveTo>
                    <a:pt x="106" y="0"/>
                  </a:moveTo>
                  <a:lnTo>
                    <a:pt x="58" y="8"/>
                  </a:lnTo>
                  <a:lnTo>
                    <a:pt x="26" y="30"/>
                  </a:lnTo>
                  <a:lnTo>
                    <a:pt x="9" y="65"/>
                  </a:lnTo>
                  <a:lnTo>
                    <a:pt x="4" y="109"/>
                  </a:lnTo>
                  <a:lnTo>
                    <a:pt x="4" y="148"/>
                  </a:lnTo>
                  <a:lnTo>
                    <a:pt x="71" y="148"/>
                  </a:lnTo>
                  <a:lnTo>
                    <a:pt x="71" y="103"/>
                  </a:lnTo>
                  <a:lnTo>
                    <a:pt x="73" y="85"/>
                  </a:lnTo>
                  <a:lnTo>
                    <a:pt x="78" y="72"/>
                  </a:lnTo>
                  <a:lnTo>
                    <a:pt x="88" y="64"/>
                  </a:lnTo>
                  <a:lnTo>
                    <a:pt x="102" y="61"/>
                  </a:lnTo>
                  <a:lnTo>
                    <a:pt x="117" y="64"/>
                  </a:lnTo>
                  <a:lnTo>
                    <a:pt x="127" y="72"/>
                  </a:lnTo>
                  <a:lnTo>
                    <a:pt x="132" y="84"/>
                  </a:lnTo>
                  <a:lnTo>
                    <a:pt x="134" y="100"/>
                  </a:lnTo>
                  <a:lnTo>
                    <a:pt x="134" y="147"/>
                  </a:lnTo>
                  <a:lnTo>
                    <a:pt x="131" y="162"/>
                  </a:lnTo>
                  <a:lnTo>
                    <a:pt x="123" y="173"/>
                  </a:lnTo>
                  <a:lnTo>
                    <a:pt x="111" y="181"/>
                  </a:lnTo>
                  <a:lnTo>
                    <a:pt x="95" y="183"/>
                  </a:lnTo>
                  <a:lnTo>
                    <a:pt x="68" y="183"/>
                  </a:lnTo>
                  <a:lnTo>
                    <a:pt x="68" y="238"/>
                  </a:lnTo>
                  <a:lnTo>
                    <a:pt x="100" y="238"/>
                  </a:lnTo>
                  <a:lnTo>
                    <a:pt x="116" y="240"/>
                  </a:lnTo>
                  <a:lnTo>
                    <a:pt x="127" y="247"/>
                  </a:lnTo>
                  <a:lnTo>
                    <a:pt x="133" y="259"/>
                  </a:lnTo>
                  <a:lnTo>
                    <a:pt x="135" y="274"/>
                  </a:lnTo>
                  <a:lnTo>
                    <a:pt x="135" y="343"/>
                  </a:lnTo>
                  <a:lnTo>
                    <a:pt x="133" y="359"/>
                  </a:lnTo>
                  <a:lnTo>
                    <a:pt x="127" y="371"/>
                  </a:lnTo>
                  <a:lnTo>
                    <a:pt x="117" y="379"/>
                  </a:lnTo>
                  <a:lnTo>
                    <a:pt x="102" y="382"/>
                  </a:lnTo>
                  <a:lnTo>
                    <a:pt x="86" y="379"/>
                  </a:lnTo>
                  <a:lnTo>
                    <a:pt x="76" y="371"/>
                  </a:lnTo>
                  <a:lnTo>
                    <a:pt x="70" y="357"/>
                  </a:lnTo>
                  <a:lnTo>
                    <a:pt x="68" y="340"/>
                  </a:lnTo>
                  <a:lnTo>
                    <a:pt x="68" y="277"/>
                  </a:lnTo>
                  <a:lnTo>
                    <a:pt x="0" y="277"/>
                  </a:lnTo>
                  <a:lnTo>
                    <a:pt x="0" y="334"/>
                  </a:lnTo>
                  <a:lnTo>
                    <a:pt x="5" y="380"/>
                  </a:lnTo>
                  <a:lnTo>
                    <a:pt x="22" y="414"/>
                  </a:lnTo>
                  <a:lnTo>
                    <a:pt x="54" y="436"/>
                  </a:lnTo>
                  <a:lnTo>
                    <a:pt x="101" y="444"/>
                  </a:lnTo>
                  <a:lnTo>
                    <a:pt x="149" y="437"/>
                  </a:lnTo>
                  <a:lnTo>
                    <a:pt x="182" y="417"/>
                  </a:lnTo>
                  <a:lnTo>
                    <a:pt x="201" y="385"/>
                  </a:lnTo>
                  <a:lnTo>
                    <a:pt x="207" y="345"/>
                  </a:lnTo>
                  <a:lnTo>
                    <a:pt x="207" y="280"/>
                  </a:lnTo>
                  <a:lnTo>
                    <a:pt x="204" y="253"/>
                  </a:lnTo>
                  <a:lnTo>
                    <a:pt x="194" y="231"/>
                  </a:lnTo>
                  <a:lnTo>
                    <a:pt x="177" y="216"/>
                  </a:lnTo>
                  <a:lnTo>
                    <a:pt x="153" y="207"/>
                  </a:lnTo>
                  <a:lnTo>
                    <a:pt x="174" y="197"/>
                  </a:lnTo>
                  <a:lnTo>
                    <a:pt x="189" y="182"/>
                  </a:lnTo>
                  <a:lnTo>
                    <a:pt x="199" y="161"/>
                  </a:lnTo>
                  <a:lnTo>
                    <a:pt x="203" y="137"/>
                  </a:lnTo>
                  <a:lnTo>
                    <a:pt x="203" y="99"/>
                  </a:lnTo>
                  <a:lnTo>
                    <a:pt x="197" y="57"/>
                  </a:lnTo>
                  <a:lnTo>
                    <a:pt x="180" y="26"/>
                  </a:lnTo>
                  <a:lnTo>
                    <a:pt x="149" y="7"/>
                  </a:lnTo>
                  <a:lnTo>
                    <a:pt x="10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9" name="Picture 66"/>
            <p:cNvPicPr>
              <a:picLocks noChangeAspect="1" noChangeArrowheads="1"/>
            </p:cNvPicPr>
            <p:nvPr/>
          </p:nvPicPr>
          <p:blipFill>
            <a:blip r:embed="rId2"/>
            <a:srcRect/>
            <a:stretch>
              <a:fillRect/>
            </a:stretch>
          </p:blipFill>
          <p:spPr bwMode="auto">
            <a:xfrm>
              <a:off x="16386" y="1394"/>
              <a:ext cx="364" cy="340"/>
            </a:xfrm>
            <a:prstGeom prst="rect">
              <a:avLst/>
            </a:prstGeom>
            <a:noFill/>
          </p:spPr>
        </p:pic>
        <p:sp>
          <p:nvSpPr>
            <p:cNvPr id="80" name="Freeform 65"/>
            <p:cNvSpPr>
              <a:spLocks/>
            </p:cNvSpPr>
            <p:nvPr/>
          </p:nvSpPr>
          <p:spPr bwMode="auto">
            <a:xfrm>
              <a:off x="15300" y="968"/>
              <a:ext cx="1257" cy="1014"/>
            </a:xfrm>
            <a:custGeom>
              <a:avLst/>
              <a:gdLst>
                <a:gd name="T0" fmla="*/ 1104 w 1257"/>
                <a:gd name="T1" fmla="*/ 968 h 1014"/>
                <a:gd name="T2" fmla="*/ 1093 w 1257"/>
                <a:gd name="T3" fmla="*/ 970 h 1014"/>
                <a:gd name="T4" fmla="*/ 1082 w 1257"/>
                <a:gd name="T5" fmla="*/ 971 h 1014"/>
                <a:gd name="T6" fmla="*/ 1074 w 1257"/>
                <a:gd name="T7" fmla="*/ 978 h 1014"/>
                <a:gd name="T8" fmla="*/ 811 w 1257"/>
                <a:gd name="T9" fmla="*/ 1850 h 1014"/>
                <a:gd name="T10" fmla="*/ 739 w 1257"/>
                <a:gd name="T11" fmla="*/ 1435 h 1014"/>
                <a:gd name="T12" fmla="*/ 736 w 1257"/>
                <a:gd name="T13" fmla="*/ 1424 h 1014"/>
                <a:gd name="T14" fmla="*/ 728 w 1257"/>
                <a:gd name="T15" fmla="*/ 1415 h 1014"/>
                <a:gd name="T16" fmla="*/ 718 w 1257"/>
                <a:gd name="T17" fmla="*/ 1414 h 1014"/>
                <a:gd name="T18" fmla="*/ 707 w 1257"/>
                <a:gd name="T19" fmla="*/ 1411 h 1014"/>
                <a:gd name="T20" fmla="*/ 697 w 1257"/>
                <a:gd name="T21" fmla="*/ 1417 h 1014"/>
                <a:gd name="T22" fmla="*/ 693 w 1257"/>
                <a:gd name="T23" fmla="*/ 1426 h 1014"/>
                <a:gd name="T24" fmla="*/ 577 w 1257"/>
                <a:gd name="T25" fmla="*/ 1639 h 1014"/>
                <a:gd name="T26" fmla="*/ 526 w 1257"/>
                <a:gd name="T27" fmla="*/ 1282 h 1014"/>
                <a:gd name="T28" fmla="*/ 525 w 1257"/>
                <a:gd name="T29" fmla="*/ 1271 h 1014"/>
                <a:gd name="T30" fmla="*/ 516 w 1257"/>
                <a:gd name="T31" fmla="*/ 1263 h 1014"/>
                <a:gd name="T32" fmla="*/ 495 w 1257"/>
                <a:gd name="T33" fmla="*/ 1259 h 1014"/>
                <a:gd name="T34" fmla="*/ 484 w 1257"/>
                <a:gd name="T35" fmla="*/ 1266 h 1014"/>
                <a:gd name="T36" fmla="*/ 362 w 1257"/>
                <a:gd name="T37" fmla="*/ 1543 h 1014"/>
                <a:gd name="T38" fmla="*/ 11 w 1257"/>
                <a:gd name="T39" fmla="*/ 1543 h 1014"/>
                <a:gd name="T40" fmla="*/ 0 w 1257"/>
                <a:gd name="T41" fmla="*/ 1555 h 1014"/>
                <a:gd name="T42" fmla="*/ 0 w 1257"/>
                <a:gd name="T43" fmla="*/ 1583 h 1014"/>
                <a:gd name="T44" fmla="*/ 12 w 1257"/>
                <a:gd name="T45" fmla="*/ 1594 h 1014"/>
                <a:gd name="T46" fmla="*/ 387 w 1257"/>
                <a:gd name="T47" fmla="*/ 1594 h 1014"/>
                <a:gd name="T48" fmla="*/ 396 w 1257"/>
                <a:gd name="T49" fmla="*/ 1588 h 1014"/>
                <a:gd name="T50" fmla="*/ 400 w 1257"/>
                <a:gd name="T51" fmla="*/ 1579 h 1014"/>
                <a:gd name="T52" fmla="*/ 490 w 1257"/>
                <a:gd name="T53" fmla="*/ 1375 h 1014"/>
                <a:gd name="T54" fmla="*/ 541 w 1257"/>
                <a:gd name="T55" fmla="*/ 1730 h 1014"/>
                <a:gd name="T56" fmla="*/ 550 w 1257"/>
                <a:gd name="T57" fmla="*/ 1739 h 1014"/>
                <a:gd name="T58" fmla="*/ 561 w 1257"/>
                <a:gd name="T59" fmla="*/ 1741 h 1014"/>
                <a:gd name="T60" fmla="*/ 571 w 1257"/>
                <a:gd name="T61" fmla="*/ 1743 h 1014"/>
                <a:gd name="T62" fmla="*/ 583 w 1257"/>
                <a:gd name="T63" fmla="*/ 1738 h 1014"/>
                <a:gd name="T64" fmla="*/ 588 w 1257"/>
                <a:gd name="T65" fmla="*/ 1729 h 1014"/>
                <a:gd name="T66" fmla="*/ 705 w 1257"/>
                <a:gd name="T67" fmla="*/ 1513 h 1014"/>
                <a:gd name="T68" fmla="*/ 781 w 1257"/>
                <a:gd name="T69" fmla="*/ 1961 h 1014"/>
                <a:gd name="T70" fmla="*/ 783 w 1257"/>
                <a:gd name="T71" fmla="*/ 1973 h 1014"/>
                <a:gd name="T72" fmla="*/ 791 w 1257"/>
                <a:gd name="T73" fmla="*/ 1982 h 1014"/>
                <a:gd name="T74" fmla="*/ 816 w 1257"/>
                <a:gd name="T75" fmla="*/ 1982 h 1014"/>
                <a:gd name="T76" fmla="*/ 826 w 1257"/>
                <a:gd name="T77" fmla="*/ 1975 h 1014"/>
                <a:gd name="T78" fmla="*/ 828 w 1257"/>
                <a:gd name="T79" fmla="*/ 1964 h 1014"/>
                <a:gd name="T80" fmla="*/ 1099 w 1257"/>
                <a:gd name="T81" fmla="*/ 1061 h 1014"/>
                <a:gd name="T82" fmla="*/ 1209 w 1257"/>
                <a:gd name="T83" fmla="*/ 1288 h 1014"/>
                <a:gd name="T84" fmla="*/ 1214 w 1257"/>
                <a:gd name="T85" fmla="*/ 1296 h 1014"/>
                <a:gd name="T86" fmla="*/ 1223 w 1257"/>
                <a:gd name="T87" fmla="*/ 1301 h 1014"/>
                <a:gd name="T88" fmla="*/ 1232 w 1257"/>
                <a:gd name="T89" fmla="*/ 1302 h 1014"/>
                <a:gd name="T90" fmla="*/ 1241 w 1257"/>
                <a:gd name="T91" fmla="*/ 1300 h 1014"/>
                <a:gd name="T92" fmla="*/ 1250 w 1257"/>
                <a:gd name="T93" fmla="*/ 1294 h 1014"/>
                <a:gd name="T94" fmla="*/ 1255 w 1257"/>
                <a:gd name="T95" fmla="*/ 1286 h 1014"/>
                <a:gd name="T96" fmla="*/ 1256 w 1257"/>
                <a:gd name="T97" fmla="*/ 1276 h 1014"/>
                <a:gd name="T98" fmla="*/ 1253 w 1257"/>
                <a:gd name="T99" fmla="*/ 1267 h 1014"/>
                <a:gd name="T100" fmla="*/ 1112 w 1257"/>
                <a:gd name="T101" fmla="*/ 975 h 10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7" h="1014">
                  <a:moveTo>
                    <a:pt x="1104" y="0"/>
                  </a:moveTo>
                  <a:lnTo>
                    <a:pt x="1093" y="2"/>
                  </a:lnTo>
                  <a:lnTo>
                    <a:pt x="1082" y="3"/>
                  </a:lnTo>
                  <a:lnTo>
                    <a:pt x="1074" y="10"/>
                  </a:lnTo>
                  <a:lnTo>
                    <a:pt x="811" y="882"/>
                  </a:lnTo>
                  <a:lnTo>
                    <a:pt x="739" y="467"/>
                  </a:lnTo>
                  <a:lnTo>
                    <a:pt x="736" y="456"/>
                  </a:lnTo>
                  <a:lnTo>
                    <a:pt x="728" y="447"/>
                  </a:lnTo>
                  <a:lnTo>
                    <a:pt x="718" y="446"/>
                  </a:lnTo>
                  <a:lnTo>
                    <a:pt x="707" y="443"/>
                  </a:lnTo>
                  <a:lnTo>
                    <a:pt x="697" y="449"/>
                  </a:lnTo>
                  <a:lnTo>
                    <a:pt x="693" y="458"/>
                  </a:lnTo>
                  <a:lnTo>
                    <a:pt x="577" y="671"/>
                  </a:lnTo>
                  <a:lnTo>
                    <a:pt x="526" y="314"/>
                  </a:lnTo>
                  <a:lnTo>
                    <a:pt x="525" y="303"/>
                  </a:lnTo>
                  <a:lnTo>
                    <a:pt x="516" y="295"/>
                  </a:lnTo>
                  <a:lnTo>
                    <a:pt x="495" y="291"/>
                  </a:lnTo>
                  <a:lnTo>
                    <a:pt x="484" y="298"/>
                  </a:lnTo>
                  <a:lnTo>
                    <a:pt x="362" y="575"/>
                  </a:lnTo>
                  <a:lnTo>
                    <a:pt x="11" y="575"/>
                  </a:lnTo>
                  <a:lnTo>
                    <a:pt x="0" y="587"/>
                  </a:lnTo>
                  <a:lnTo>
                    <a:pt x="0" y="615"/>
                  </a:lnTo>
                  <a:lnTo>
                    <a:pt x="12" y="626"/>
                  </a:lnTo>
                  <a:lnTo>
                    <a:pt x="387" y="626"/>
                  </a:lnTo>
                  <a:lnTo>
                    <a:pt x="396" y="620"/>
                  </a:lnTo>
                  <a:lnTo>
                    <a:pt x="400" y="611"/>
                  </a:lnTo>
                  <a:lnTo>
                    <a:pt x="490" y="407"/>
                  </a:lnTo>
                  <a:lnTo>
                    <a:pt x="541" y="762"/>
                  </a:lnTo>
                  <a:lnTo>
                    <a:pt x="550" y="771"/>
                  </a:lnTo>
                  <a:lnTo>
                    <a:pt x="561" y="773"/>
                  </a:lnTo>
                  <a:lnTo>
                    <a:pt x="571" y="775"/>
                  </a:lnTo>
                  <a:lnTo>
                    <a:pt x="583" y="770"/>
                  </a:lnTo>
                  <a:lnTo>
                    <a:pt x="588" y="761"/>
                  </a:lnTo>
                  <a:lnTo>
                    <a:pt x="705" y="545"/>
                  </a:lnTo>
                  <a:lnTo>
                    <a:pt x="781" y="993"/>
                  </a:lnTo>
                  <a:lnTo>
                    <a:pt x="783" y="1005"/>
                  </a:lnTo>
                  <a:lnTo>
                    <a:pt x="791" y="1014"/>
                  </a:lnTo>
                  <a:lnTo>
                    <a:pt x="816" y="1014"/>
                  </a:lnTo>
                  <a:lnTo>
                    <a:pt x="826" y="1007"/>
                  </a:lnTo>
                  <a:lnTo>
                    <a:pt x="828" y="996"/>
                  </a:lnTo>
                  <a:lnTo>
                    <a:pt x="1099" y="93"/>
                  </a:lnTo>
                  <a:lnTo>
                    <a:pt x="1209" y="320"/>
                  </a:lnTo>
                  <a:lnTo>
                    <a:pt x="1214" y="328"/>
                  </a:lnTo>
                  <a:lnTo>
                    <a:pt x="1223" y="333"/>
                  </a:lnTo>
                  <a:lnTo>
                    <a:pt x="1232" y="334"/>
                  </a:lnTo>
                  <a:lnTo>
                    <a:pt x="1241" y="332"/>
                  </a:lnTo>
                  <a:lnTo>
                    <a:pt x="1250" y="326"/>
                  </a:lnTo>
                  <a:lnTo>
                    <a:pt x="1255" y="318"/>
                  </a:lnTo>
                  <a:lnTo>
                    <a:pt x="1256" y="308"/>
                  </a:lnTo>
                  <a:lnTo>
                    <a:pt x="1253" y="299"/>
                  </a:lnTo>
                  <a:lnTo>
                    <a:pt x="1112" y="7"/>
                  </a:lnTo>
                  <a:lnTo>
                    <a:pt x="1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1" name="Picture 64"/>
            <p:cNvPicPr>
              <a:picLocks noChangeAspect="1" noChangeArrowheads="1"/>
            </p:cNvPicPr>
            <p:nvPr/>
          </p:nvPicPr>
          <p:blipFill>
            <a:blip r:embed="rId3"/>
            <a:srcRect/>
            <a:stretch>
              <a:fillRect/>
            </a:stretch>
          </p:blipFill>
          <p:spPr bwMode="auto">
            <a:xfrm>
              <a:off x="15561" y="331"/>
              <a:ext cx="414" cy="184"/>
            </a:xfrm>
            <a:prstGeom prst="rect">
              <a:avLst/>
            </a:prstGeom>
            <a:noFill/>
          </p:spPr>
        </p:pic>
        <p:pic>
          <p:nvPicPr>
            <p:cNvPr id="82" name="Picture 63"/>
            <p:cNvPicPr>
              <a:picLocks noChangeAspect="1" noChangeArrowheads="1"/>
            </p:cNvPicPr>
            <p:nvPr/>
          </p:nvPicPr>
          <p:blipFill>
            <a:blip r:embed="rId4"/>
            <a:srcRect/>
            <a:stretch>
              <a:fillRect/>
            </a:stretch>
          </p:blipFill>
          <p:spPr bwMode="auto">
            <a:xfrm>
              <a:off x="16035" y="334"/>
              <a:ext cx="554" cy="177"/>
            </a:xfrm>
            <a:prstGeom prst="rect">
              <a:avLst/>
            </a:prstGeom>
            <a:noFill/>
          </p:spPr>
        </p:pic>
        <p:pic>
          <p:nvPicPr>
            <p:cNvPr id="83" name="Picture 62"/>
            <p:cNvPicPr>
              <a:picLocks noChangeAspect="1" noChangeArrowheads="1"/>
            </p:cNvPicPr>
            <p:nvPr/>
          </p:nvPicPr>
          <p:blipFill>
            <a:blip r:embed="rId5"/>
            <a:srcRect/>
            <a:stretch>
              <a:fillRect/>
            </a:stretch>
          </p:blipFill>
          <p:spPr bwMode="auto">
            <a:xfrm>
              <a:off x="15557" y="593"/>
              <a:ext cx="311" cy="179"/>
            </a:xfrm>
            <a:prstGeom prst="rect">
              <a:avLst/>
            </a:prstGeom>
            <a:noFill/>
          </p:spPr>
        </p:pic>
        <p:sp>
          <p:nvSpPr>
            <p:cNvPr id="84" name="AutoShape 61"/>
            <p:cNvSpPr>
              <a:spLocks/>
            </p:cNvSpPr>
            <p:nvPr/>
          </p:nvSpPr>
          <p:spPr bwMode="auto">
            <a:xfrm>
              <a:off x="15910" y="590"/>
              <a:ext cx="881" cy="182"/>
            </a:xfrm>
            <a:custGeom>
              <a:avLst/>
              <a:gdLst>
                <a:gd name="T0" fmla="*/ 97 w 881"/>
                <a:gd name="T1" fmla="*/ 706 h 182"/>
                <a:gd name="T2" fmla="*/ 57 w 881"/>
                <a:gd name="T3" fmla="*/ 594 h 182"/>
                <a:gd name="T4" fmla="*/ 0 w 881"/>
                <a:gd name="T5" fmla="*/ 594 h 182"/>
                <a:gd name="T6" fmla="*/ 62 w 881"/>
                <a:gd name="T7" fmla="*/ 706 h 182"/>
                <a:gd name="T8" fmla="*/ 114 w 881"/>
                <a:gd name="T9" fmla="*/ 771 h 182"/>
                <a:gd name="T10" fmla="*/ 225 w 881"/>
                <a:gd name="T11" fmla="*/ 594 h 182"/>
                <a:gd name="T12" fmla="*/ 225 w 881"/>
                <a:gd name="T13" fmla="*/ 771 h 182"/>
                <a:gd name="T14" fmla="*/ 185 w 881"/>
                <a:gd name="T15" fmla="*/ 693 h 182"/>
                <a:gd name="T16" fmla="*/ 185 w 881"/>
                <a:gd name="T17" fmla="*/ 669 h 182"/>
                <a:gd name="T18" fmla="*/ 225 w 881"/>
                <a:gd name="T19" fmla="*/ 594 h 182"/>
                <a:gd name="T20" fmla="*/ 273 w 881"/>
                <a:gd name="T21" fmla="*/ 593 h 182"/>
                <a:gd name="T22" fmla="*/ 245 w 881"/>
                <a:gd name="T23" fmla="*/ 771 h 182"/>
                <a:gd name="T24" fmla="*/ 390 w 881"/>
                <a:gd name="T25" fmla="*/ 747 h 182"/>
                <a:gd name="T26" fmla="*/ 325 w 881"/>
                <a:gd name="T27" fmla="*/ 593 h 182"/>
                <a:gd name="T28" fmla="*/ 390 w 881"/>
                <a:gd name="T29" fmla="*/ 771 h 182"/>
                <a:gd name="T30" fmla="*/ 385 w 881"/>
                <a:gd name="T31" fmla="*/ 666 h 182"/>
                <a:gd name="T32" fmla="*/ 427 w 881"/>
                <a:gd name="T33" fmla="*/ 666 h 182"/>
                <a:gd name="T34" fmla="*/ 525 w 881"/>
                <a:gd name="T35" fmla="*/ 682 h 182"/>
                <a:gd name="T36" fmla="*/ 526 w 881"/>
                <a:gd name="T37" fmla="*/ 669 h 182"/>
                <a:gd name="T38" fmla="*/ 526 w 881"/>
                <a:gd name="T39" fmla="*/ 618 h 182"/>
                <a:gd name="T40" fmla="*/ 508 w 881"/>
                <a:gd name="T41" fmla="*/ 596 h 182"/>
                <a:gd name="T42" fmla="*/ 504 w 881"/>
                <a:gd name="T43" fmla="*/ 742 h 182"/>
                <a:gd name="T44" fmla="*/ 476 w 881"/>
                <a:gd name="T45" fmla="*/ 690 h 182"/>
                <a:gd name="T46" fmla="*/ 504 w 881"/>
                <a:gd name="T47" fmla="*/ 596 h 182"/>
                <a:gd name="T48" fmla="*/ 499 w 881"/>
                <a:gd name="T49" fmla="*/ 664 h 182"/>
                <a:gd name="T50" fmla="*/ 474 w 881"/>
                <a:gd name="T51" fmla="*/ 618 h 182"/>
                <a:gd name="T52" fmla="*/ 499 w 881"/>
                <a:gd name="T53" fmla="*/ 595 h 182"/>
                <a:gd name="T54" fmla="*/ 445 w 881"/>
                <a:gd name="T55" fmla="*/ 772 h 182"/>
                <a:gd name="T56" fmla="*/ 523 w 881"/>
                <a:gd name="T57" fmla="*/ 762 h 182"/>
                <a:gd name="T58" fmla="*/ 532 w 881"/>
                <a:gd name="T59" fmla="*/ 733 h 182"/>
                <a:gd name="T60" fmla="*/ 549 w 881"/>
                <a:gd name="T61" fmla="*/ 594 h 182"/>
                <a:gd name="T62" fmla="*/ 620 w 881"/>
                <a:gd name="T63" fmla="*/ 747 h 182"/>
                <a:gd name="T64" fmla="*/ 609 w 881"/>
                <a:gd name="T65" fmla="*/ 693 h 182"/>
                <a:gd name="T66" fmla="*/ 579 w 881"/>
                <a:gd name="T67" fmla="*/ 618 h 182"/>
                <a:gd name="T68" fmla="*/ 669 w 881"/>
                <a:gd name="T69" fmla="*/ 594 h 182"/>
                <a:gd name="T70" fmla="*/ 669 w 881"/>
                <a:gd name="T71" fmla="*/ 771 h 182"/>
                <a:gd name="T72" fmla="*/ 748 w 881"/>
                <a:gd name="T73" fmla="*/ 594 h 182"/>
                <a:gd name="T74" fmla="*/ 717 w 881"/>
                <a:gd name="T75" fmla="*/ 594 h 182"/>
                <a:gd name="T76" fmla="*/ 714 w 881"/>
                <a:gd name="T77" fmla="*/ 771 h 182"/>
                <a:gd name="T78" fmla="*/ 774 w 881"/>
                <a:gd name="T79" fmla="*/ 771 h 182"/>
                <a:gd name="T80" fmla="*/ 880 w 881"/>
                <a:gd name="T81" fmla="*/ 636 h 182"/>
                <a:gd name="T82" fmla="*/ 859 w 881"/>
                <a:gd name="T83" fmla="*/ 594 h 182"/>
                <a:gd name="T84" fmla="*/ 804 w 881"/>
                <a:gd name="T85" fmla="*/ 605 h 182"/>
                <a:gd name="T86" fmla="*/ 793 w 881"/>
                <a:gd name="T87" fmla="*/ 724 h 182"/>
                <a:gd name="T88" fmla="*/ 814 w 881"/>
                <a:gd name="T89" fmla="*/ 769 h 182"/>
                <a:gd name="T90" fmla="*/ 855 w 881"/>
                <a:gd name="T91" fmla="*/ 765 h 182"/>
                <a:gd name="T92" fmla="*/ 880 w 881"/>
                <a:gd name="T93" fmla="*/ 771 h 182"/>
                <a:gd name="T94" fmla="*/ 839 w 881"/>
                <a:gd name="T95" fmla="*/ 699 h 182"/>
                <a:gd name="T96" fmla="*/ 847 w 881"/>
                <a:gd name="T97" fmla="*/ 747 h 182"/>
                <a:gd name="T98" fmla="*/ 823 w 881"/>
                <a:gd name="T99" fmla="*/ 624 h 182"/>
                <a:gd name="T100" fmla="*/ 853 w 881"/>
                <a:gd name="T101" fmla="*/ 622 h 182"/>
                <a:gd name="T102" fmla="*/ 880 w 881"/>
                <a:gd name="T103" fmla="*/ 636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1" h="182">
                  <a:moveTo>
                    <a:pt x="137" y="3"/>
                  </a:moveTo>
                  <a:lnTo>
                    <a:pt x="111" y="3"/>
                  </a:lnTo>
                  <a:lnTo>
                    <a:pt x="97" y="115"/>
                  </a:lnTo>
                  <a:lnTo>
                    <a:pt x="91" y="70"/>
                  </a:lnTo>
                  <a:lnTo>
                    <a:pt x="81" y="3"/>
                  </a:lnTo>
                  <a:lnTo>
                    <a:pt x="57" y="3"/>
                  </a:lnTo>
                  <a:lnTo>
                    <a:pt x="42" y="115"/>
                  </a:lnTo>
                  <a:lnTo>
                    <a:pt x="29" y="3"/>
                  </a:lnTo>
                  <a:lnTo>
                    <a:pt x="0" y="3"/>
                  </a:lnTo>
                  <a:lnTo>
                    <a:pt x="24" y="180"/>
                  </a:lnTo>
                  <a:lnTo>
                    <a:pt x="53" y="180"/>
                  </a:lnTo>
                  <a:lnTo>
                    <a:pt x="62" y="115"/>
                  </a:lnTo>
                  <a:lnTo>
                    <a:pt x="69" y="70"/>
                  </a:lnTo>
                  <a:lnTo>
                    <a:pt x="85" y="180"/>
                  </a:lnTo>
                  <a:lnTo>
                    <a:pt x="114" y="180"/>
                  </a:lnTo>
                  <a:lnTo>
                    <a:pt x="122" y="115"/>
                  </a:lnTo>
                  <a:lnTo>
                    <a:pt x="137" y="3"/>
                  </a:lnTo>
                  <a:close/>
                  <a:moveTo>
                    <a:pt x="225" y="3"/>
                  </a:moveTo>
                  <a:lnTo>
                    <a:pt x="155" y="3"/>
                  </a:lnTo>
                  <a:lnTo>
                    <a:pt x="155" y="180"/>
                  </a:lnTo>
                  <a:lnTo>
                    <a:pt x="225" y="180"/>
                  </a:lnTo>
                  <a:lnTo>
                    <a:pt x="225" y="156"/>
                  </a:lnTo>
                  <a:lnTo>
                    <a:pt x="185" y="156"/>
                  </a:lnTo>
                  <a:lnTo>
                    <a:pt x="185" y="102"/>
                  </a:lnTo>
                  <a:lnTo>
                    <a:pt x="215" y="102"/>
                  </a:lnTo>
                  <a:lnTo>
                    <a:pt x="215" y="78"/>
                  </a:lnTo>
                  <a:lnTo>
                    <a:pt x="185" y="78"/>
                  </a:lnTo>
                  <a:lnTo>
                    <a:pt x="185" y="27"/>
                  </a:lnTo>
                  <a:lnTo>
                    <a:pt x="225" y="27"/>
                  </a:lnTo>
                  <a:lnTo>
                    <a:pt x="225" y="3"/>
                  </a:lnTo>
                  <a:close/>
                  <a:moveTo>
                    <a:pt x="309" y="156"/>
                  </a:moveTo>
                  <a:lnTo>
                    <a:pt x="273" y="156"/>
                  </a:lnTo>
                  <a:lnTo>
                    <a:pt x="273" y="2"/>
                  </a:lnTo>
                  <a:lnTo>
                    <a:pt x="245" y="2"/>
                  </a:lnTo>
                  <a:lnTo>
                    <a:pt x="245" y="156"/>
                  </a:lnTo>
                  <a:lnTo>
                    <a:pt x="245" y="180"/>
                  </a:lnTo>
                  <a:lnTo>
                    <a:pt x="309" y="180"/>
                  </a:lnTo>
                  <a:lnTo>
                    <a:pt x="309" y="156"/>
                  </a:lnTo>
                  <a:close/>
                  <a:moveTo>
                    <a:pt x="390" y="156"/>
                  </a:moveTo>
                  <a:lnTo>
                    <a:pt x="354" y="156"/>
                  </a:lnTo>
                  <a:lnTo>
                    <a:pt x="354" y="2"/>
                  </a:lnTo>
                  <a:lnTo>
                    <a:pt x="325" y="2"/>
                  </a:lnTo>
                  <a:lnTo>
                    <a:pt x="325" y="156"/>
                  </a:lnTo>
                  <a:lnTo>
                    <a:pt x="325" y="180"/>
                  </a:lnTo>
                  <a:lnTo>
                    <a:pt x="390" y="180"/>
                  </a:lnTo>
                  <a:lnTo>
                    <a:pt x="390" y="156"/>
                  </a:lnTo>
                  <a:close/>
                  <a:moveTo>
                    <a:pt x="427" y="75"/>
                  </a:moveTo>
                  <a:lnTo>
                    <a:pt x="385" y="75"/>
                  </a:lnTo>
                  <a:lnTo>
                    <a:pt x="385" y="99"/>
                  </a:lnTo>
                  <a:lnTo>
                    <a:pt x="427" y="99"/>
                  </a:lnTo>
                  <a:lnTo>
                    <a:pt x="427" y="75"/>
                  </a:lnTo>
                  <a:close/>
                  <a:moveTo>
                    <a:pt x="532" y="102"/>
                  </a:moveTo>
                  <a:lnTo>
                    <a:pt x="530" y="99"/>
                  </a:lnTo>
                  <a:lnTo>
                    <a:pt x="525" y="91"/>
                  </a:lnTo>
                  <a:lnTo>
                    <a:pt x="510" y="88"/>
                  </a:lnTo>
                  <a:lnTo>
                    <a:pt x="522" y="84"/>
                  </a:lnTo>
                  <a:lnTo>
                    <a:pt x="526" y="78"/>
                  </a:lnTo>
                  <a:lnTo>
                    <a:pt x="528" y="75"/>
                  </a:lnTo>
                  <a:lnTo>
                    <a:pt x="528" y="42"/>
                  </a:lnTo>
                  <a:lnTo>
                    <a:pt x="526" y="27"/>
                  </a:lnTo>
                  <a:lnTo>
                    <a:pt x="526" y="25"/>
                  </a:lnTo>
                  <a:lnTo>
                    <a:pt x="519" y="13"/>
                  </a:lnTo>
                  <a:lnTo>
                    <a:pt x="508" y="5"/>
                  </a:lnTo>
                  <a:lnTo>
                    <a:pt x="504" y="5"/>
                  </a:lnTo>
                  <a:lnTo>
                    <a:pt x="504" y="105"/>
                  </a:lnTo>
                  <a:lnTo>
                    <a:pt x="504" y="151"/>
                  </a:lnTo>
                  <a:lnTo>
                    <a:pt x="499" y="156"/>
                  </a:lnTo>
                  <a:lnTo>
                    <a:pt x="476" y="156"/>
                  </a:lnTo>
                  <a:lnTo>
                    <a:pt x="476" y="99"/>
                  </a:lnTo>
                  <a:lnTo>
                    <a:pt x="499" y="99"/>
                  </a:lnTo>
                  <a:lnTo>
                    <a:pt x="504" y="105"/>
                  </a:lnTo>
                  <a:lnTo>
                    <a:pt x="504" y="5"/>
                  </a:lnTo>
                  <a:lnTo>
                    <a:pt x="499" y="4"/>
                  </a:lnTo>
                  <a:lnTo>
                    <a:pt x="499" y="33"/>
                  </a:lnTo>
                  <a:lnTo>
                    <a:pt x="499" y="73"/>
                  </a:lnTo>
                  <a:lnTo>
                    <a:pt x="495" y="78"/>
                  </a:lnTo>
                  <a:lnTo>
                    <a:pt x="474" y="78"/>
                  </a:lnTo>
                  <a:lnTo>
                    <a:pt x="474" y="27"/>
                  </a:lnTo>
                  <a:lnTo>
                    <a:pt x="495" y="27"/>
                  </a:lnTo>
                  <a:lnTo>
                    <a:pt x="499" y="33"/>
                  </a:lnTo>
                  <a:lnTo>
                    <a:pt x="499" y="4"/>
                  </a:lnTo>
                  <a:lnTo>
                    <a:pt x="489" y="3"/>
                  </a:lnTo>
                  <a:lnTo>
                    <a:pt x="445" y="3"/>
                  </a:lnTo>
                  <a:lnTo>
                    <a:pt x="445" y="181"/>
                  </a:lnTo>
                  <a:lnTo>
                    <a:pt x="492" y="181"/>
                  </a:lnTo>
                  <a:lnTo>
                    <a:pt x="511" y="179"/>
                  </a:lnTo>
                  <a:lnTo>
                    <a:pt x="523" y="171"/>
                  </a:lnTo>
                  <a:lnTo>
                    <a:pt x="530" y="159"/>
                  </a:lnTo>
                  <a:lnTo>
                    <a:pt x="531" y="156"/>
                  </a:lnTo>
                  <a:lnTo>
                    <a:pt x="532" y="142"/>
                  </a:lnTo>
                  <a:lnTo>
                    <a:pt x="532" y="102"/>
                  </a:lnTo>
                  <a:close/>
                  <a:moveTo>
                    <a:pt x="620" y="3"/>
                  </a:moveTo>
                  <a:lnTo>
                    <a:pt x="549" y="3"/>
                  </a:lnTo>
                  <a:lnTo>
                    <a:pt x="549" y="180"/>
                  </a:lnTo>
                  <a:lnTo>
                    <a:pt x="620" y="180"/>
                  </a:lnTo>
                  <a:lnTo>
                    <a:pt x="620" y="156"/>
                  </a:lnTo>
                  <a:lnTo>
                    <a:pt x="579" y="156"/>
                  </a:lnTo>
                  <a:lnTo>
                    <a:pt x="579" y="102"/>
                  </a:lnTo>
                  <a:lnTo>
                    <a:pt x="609" y="102"/>
                  </a:lnTo>
                  <a:lnTo>
                    <a:pt x="609" y="78"/>
                  </a:lnTo>
                  <a:lnTo>
                    <a:pt x="579" y="78"/>
                  </a:lnTo>
                  <a:lnTo>
                    <a:pt x="579" y="27"/>
                  </a:lnTo>
                  <a:lnTo>
                    <a:pt x="620" y="27"/>
                  </a:lnTo>
                  <a:lnTo>
                    <a:pt x="620" y="3"/>
                  </a:lnTo>
                  <a:close/>
                  <a:moveTo>
                    <a:pt x="669" y="3"/>
                  </a:moveTo>
                  <a:lnTo>
                    <a:pt x="639" y="3"/>
                  </a:lnTo>
                  <a:lnTo>
                    <a:pt x="639" y="180"/>
                  </a:lnTo>
                  <a:lnTo>
                    <a:pt x="669" y="180"/>
                  </a:lnTo>
                  <a:lnTo>
                    <a:pt x="669" y="3"/>
                  </a:lnTo>
                  <a:close/>
                  <a:moveTo>
                    <a:pt x="774" y="3"/>
                  </a:moveTo>
                  <a:lnTo>
                    <a:pt x="748" y="3"/>
                  </a:lnTo>
                  <a:lnTo>
                    <a:pt x="748" y="105"/>
                  </a:lnTo>
                  <a:lnTo>
                    <a:pt x="737" y="68"/>
                  </a:lnTo>
                  <a:lnTo>
                    <a:pt x="717" y="3"/>
                  </a:lnTo>
                  <a:lnTo>
                    <a:pt x="688" y="3"/>
                  </a:lnTo>
                  <a:lnTo>
                    <a:pt x="688" y="180"/>
                  </a:lnTo>
                  <a:lnTo>
                    <a:pt x="714" y="180"/>
                  </a:lnTo>
                  <a:lnTo>
                    <a:pt x="714" y="68"/>
                  </a:lnTo>
                  <a:lnTo>
                    <a:pt x="748" y="180"/>
                  </a:lnTo>
                  <a:lnTo>
                    <a:pt x="774" y="180"/>
                  </a:lnTo>
                  <a:lnTo>
                    <a:pt x="774" y="105"/>
                  </a:lnTo>
                  <a:lnTo>
                    <a:pt x="774" y="3"/>
                  </a:lnTo>
                  <a:close/>
                  <a:moveTo>
                    <a:pt x="880" y="45"/>
                  </a:moveTo>
                  <a:lnTo>
                    <a:pt x="878" y="26"/>
                  </a:lnTo>
                  <a:lnTo>
                    <a:pt x="872" y="12"/>
                  </a:lnTo>
                  <a:lnTo>
                    <a:pt x="859" y="3"/>
                  </a:lnTo>
                  <a:lnTo>
                    <a:pt x="838" y="0"/>
                  </a:lnTo>
                  <a:lnTo>
                    <a:pt x="818" y="4"/>
                  </a:lnTo>
                  <a:lnTo>
                    <a:pt x="804" y="14"/>
                  </a:lnTo>
                  <a:lnTo>
                    <a:pt x="796" y="29"/>
                  </a:lnTo>
                  <a:lnTo>
                    <a:pt x="793" y="48"/>
                  </a:lnTo>
                  <a:lnTo>
                    <a:pt x="793" y="133"/>
                  </a:lnTo>
                  <a:lnTo>
                    <a:pt x="795" y="152"/>
                  </a:lnTo>
                  <a:lnTo>
                    <a:pt x="802" y="167"/>
                  </a:lnTo>
                  <a:lnTo>
                    <a:pt x="814" y="178"/>
                  </a:lnTo>
                  <a:lnTo>
                    <a:pt x="831" y="181"/>
                  </a:lnTo>
                  <a:lnTo>
                    <a:pt x="847" y="181"/>
                  </a:lnTo>
                  <a:lnTo>
                    <a:pt x="855" y="174"/>
                  </a:lnTo>
                  <a:lnTo>
                    <a:pt x="859" y="160"/>
                  </a:lnTo>
                  <a:lnTo>
                    <a:pt x="859" y="180"/>
                  </a:lnTo>
                  <a:lnTo>
                    <a:pt x="880" y="180"/>
                  </a:lnTo>
                  <a:lnTo>
                    <a:pt x="880" y="85"/>
                  </a:lnTo>
                  <a:lnTo>
                    <a:pt x="839" y="85"/>
                  </a:lnTo>
                  <a:lnTo>
                    <a:pt x="839" y="108"/>
                  </a:lnTo>
                  <a:lnTo>
                    <a:pt x="853" y="108"/>
                  </a:lnTo>
                  <a:lnTo>
                    <a:pt x="853" y="150"/>
                  </a:lnTo>
                  <a:lnTo>
                    <a:pt x="847" y="156"/>
                  </a:lnTo>
                  <a:lnTo>
                    <a:pt x="828" y="156"/>
                  </a:lnTo>
                  <a:lnTo>
                    <a:pt x="823" y="148"/>
                  </a:lnTo>
                  <a:lnTo>
                    <a:pt x="823" y="33"/>
                  </a:lnTo>
                  <a:lnTo>
                    <a:pt x="828" y="25"/>
                  </a:lnTo>
                  <a:lnTo>
                    <a:pt x="849" y="25"/>
                  </a:lnTo>
                  <a:lnTo>
                    <a:pt x="853" y="31"/>
                  </a:lnTo>
                  <a:lnTo>
                    <a:pt x="853" y="60"/>
                  </a:lnTo>
                  <a:lnTo>
                    <a:pt x="880" y="60"/>
                  </a:lnTo>
                  <a:lnTo>
                    <a:pt x="88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60"/>
            <p:cNvSpPr>
              <a:spLocks noChangeArrowheads="1"/>
            </p:cNvSpPr>
            <p:nvPr/>
          </p:nvSpPr>
          <p:spPr bwMode="auto">
            <a:xfrm>
              <a:off x="14975" y="194"/>
              <a:ext cx="2983" cy="3028"/>
            </a:xfrm>
            <a:prstGeom prst="rect">
              <a:avLst/>
            </a:prstGeom>
            <a:solidFill>
              <a:srgbClr val="4B9E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AutoShape 59"/>
            <p:cNvSpPr>
              <a:spLocks/>
            </p:cNvSpPr>
            <p:nvPr/>
          </p:nvSpPr>
          <p:spPr bwMode="auto">
            <a:xfrm>
              <a:off x="15223" y="444"/>
              <a:ext cx="2239" cy="2310"/>
            </a:xfrm>
            <a:custGeom>
              <a:avLst/>
              <a:gdLst>
                <a:gd name="T0" fmla="*/ 271 w 2239"/>
                <a:gd name="T1" fmla="*/ 768 h 2310"/>
                <a:gd name="T2" fmla="*/ 243 w 2239"/>
                <a:gd name="T3" fmla="*/ 721 h 2310"/>
                <a:gd name="T4" fmla="*/ 284 w 2239"/>
                <a:gd name="T5" fmla="*/ 636 h 2310"/>
                <a:gd name="T6" fmla="*/ 251 w 2239"/>
                <a:gd name="T7" fmla="*/ 481 h 2310"/>
                <a:gd name="T8" fmla="*/ 79 w 2239"/>
                <a:gd name="T9" fmla="*/ 456 h 2310"/>
                <a:gd name="T10" fmla="*/ 4 w 2239"/>
                <a:gd name="T11" fmla="*/ 598 h 2310"/>
                <a:gd name="T12" fmla="*/ 99 w 2239"/>
                <a:gd name="T13" fmla="*/ 589 h 2310"/>
                <a:gd name="T14" fmla="*/ 123 w 2239"/>
                <a:gd name="T15" fmla="*/ 535 h 2310"/>
                <a:gd name="T16" fmla="*/ 177 w 2239"/>
                <a:gd name="T17" fmla="*/ 545 h 2310"/>
                <a:gd name="T18" fmla="*/ 187 w 2239"/>
                <a:gd name="T19" fmla="*/ 650 h 2310"/>
                <a:gd name="T20" fmla="*/ 155 w 2239"/>
                <a:gd name="T21" fmla="*/ 697 h 2310"/>
                <a:gd name="T22" fmla="*/ 95 w 2239"/>
                <a:gd name="T23" fmla="*/ 779 h 2310"/>
                <a:gd name="T24" fmla="*/ 177 w 2239"/>
                <a:gd name="T25" fmla="*/ 791 h 2310"/>
                <a:gd name="T26" fmla="*/ 189 w 2239"/>
                <a:gd name="T27" fmla="*/ 925 h 2310"/>
                <a:gd name="T28" fmla="*/ 163 w 2239"/>
                <a:gd name="T29" fmla="*/ 976 h 2310"/>
                <a:gd name="T30" fmla="*/ 106 w 2239"/>
                <a:gd name="T31" fmla="*/ 964 h 2310"/>
                <a:gd name="T32" fmla="*/ 95 w 2239"/>
                <a:gd name="T33" fmla="*/ 833 h 2310"/>
                <a:gd name="T34" fmla="*/ 7 w 2239"/>
                <a:gd name="T35" fmla="*/ 977 h 2310"/>
                <a:gd name="T36" fmla="*/ 141 w 2239"/>
                <a:gd name="T37" fmla="*/ 1066 h 2310"/>
                <a:gd name="T38" fmla="*/ 281 w 2239"/>
                <a:gd name="T39" fmla="*/ 985 h 2310"/>
                <a:gd name="T40" fmla="*/ 1967 w 2239"/>
                <a:gd name="T41" fmla="*/ 1766 h 2310"/>
                <a:gd name="T42" fmla="*/ 1772 w 2239"/>
                <a:gd name="T43" fmla="*/ 1356 h 2310"/>
                <a:gd name="T44" fmla="*/ 1749 w 2239"/>
                <a:gd name="T45" fmla="*/ 1337 h 2310"/>
                <a:gd name="T46" fmla="*/ 1711 w 2239"/>
                <a:gd name="T47" fmla="*/ 1347 h 2310"/>
                <a:gd name="T48" fmla="*/ 1262 w 2239"/>
                <a:gd name="T49" fmla="*/ 2097 h 2310"/>
                <a:gd name="T50" fmla="*/ 1232 w 2239"/>
                <a:gd name="T51" fmla="*/ 1968 h 2310"/>
                <a:gd name="T52" fmla="*/ 1203 w 2239"/>
                <a:gd name="T53" fmla="*/ 1957 h 2310"/>
                <a:gd name="T54" fmla="*/ 1178 w 2239"/>
                <a:gd name="T55" fmla="*/ 1975 h 2310"/>
                <a:gd name="T56" fmla="*/ 945 w 2239"/>
                <a:gd name="T57" fmla="*/ 1773 h 2310"/>
                <a:gd name="T58" fmla="*/ 926 w 2239"/>
                <a:gd name="T59" fmla="*/ 1748 h 2310"/>
                <a:gd name="T60" fmla="*/ 895 w 2239"/>
                <a:gd name="T61" fmla="*/ 1748 h 2310"/>
                <a:gd name="T62" fmla="*/ 714 w 2239"/>
                <a:gd name="T63" fmla="*/ 2139 h 2310"/>
                <a:gd name="T64" fmla="*/ 218 w 2239"/>
                <a:gd name="T65" fmla="*/ 2149 h 2310"/>
                <a:gd name="T66" fmla="*/ 211 w 2239"/>
                <a:gd name="T67" fmla="*/ 2189 h 2310"/>
                <a:gd name="T68" fmla="*/ 244 w 2239"/>
                <a:gd name="T69" fmla="*/ 2210 h 2310"/>
                <a:gd name="T70" fmla="*/ 769 w 2239"/>
                <a:gd name="T71" fmla="*/ 2189 h 2310"/>
                <a:gd name="T72" fmla="*/ 967 w 2239"/>
                <a:gd name="T73" fmla="*/ 2397 h 2310"/>
                <a:gd name="T74" fmla="*/ 993 w 2239"/>
                <a:gd name="T75" fmla="*/ 2416 h 2310"/>
                <a:gd name="T76" fmla="*/ 1024 w 2239"/>
                <a:gd name="T77" fmla="*/ 2408 h 2310"/>
                <a:gd name="T78" fmla="*/ 1195 w 2239"/>
                <a:gd name="T79" fmla="*/ 2097 h 2310"/>
                <a:gd name="T80" fmla="*/ 1312 w 2239"/>
                <a:gd name="T81" fmla="*/ 2745 h 2310"/>
                <a:gd name="T82" fmla="*/ 1335 w 2239"/>
                <a:gd name="T83" fmla="*/ 2754 h 2310"/>
                <a:gd name="T84" fmla="*/ 1363 w 2239"/>
                <a:gd name="T85" fmla="*/ 2739 h 2310"/>
                <a:gd name="T86" fmla="*/ 1747 w 2239"/>
                <a:gd name="T87" fmla="*/ 1465 h 2310"/>
                <a:gd name="T88" fmla="*/ 1920 w 2239"/>
                <a:gd name="T89" fmla="*/ 1800 h 2310"/>
                <a:gd name="T90" fmla="*/ 1958 w 2239"/>
                <a:gd name="T91" fmla="*/ 1790 h 2310"/>
                <a:gd name="T92" fmla="*/ 2238 w 2239"/>
                <a:gd name="T93" fmla="*/ 2084 h 2310"/>
                <a:gd name="T94" fmla="*/ 2201 w 2239"/>
                <a:gd name="T95" fmla="*/ 1975 h 2310"/>
                <a:gd name="T96" fmla="*/ 2070 w 2239"/>
                <a:gd name="T97" fmla="*/ 1939 h 2310"/>
                <a:gd name="T98" fmla="*/ 1984 w 2239"/>
                <a:gd name="T99" fmla="*/ 2004 h 2310"/>
                <a:gd name="T100" fmla="*/ 1901 w 2239"/>
                <a:gd name="T101" fmla="*/ 1939 h 2310"/>
                <a:gd name="T102" fmla="*/ 1768 w 2239"/>
                <a:gd name="T103" fmla="*/ 1976 h 2310"/>
                <a:gd name="T104" fmla="*/ 1731 w 2239"/>
                <a:gd name="T105" fmla="*/ 2115 h 2310"/>
                <a:gd name="T106" fmla="*/ 1772 w 2239"/>
                <a:gd name="T107" fmla="*/ 2194 h 2310"/>
                <a:gd name="T108" fmla="*/ 2214 w 2239"/>
                <a:gd name="T109" fmla="*/ 2171 h 2310"/>
                <a:gd name="T110" fmla="*/ 2238 w 2239"/>
                <a:gd name="T111" fmla="*/ 2084 h 2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39" h="2310">
                  <a:moveTo>
                    <a:pt x="290" y="392"/>
                  </a:moveTo>
                  <a:lnTo>
                    <a:pt x="285" y="353"/>
                  </a:lnTo>
                  <a:lnTo>
                    <a:pt x="271" y="323"/>
                  </a:lnTo>
                  <a:lnTo>
                    <a:pt x="248" y="302"/>
                  </a:lnTo>
                  <a:lnTo>
                    <a:pt x="214" y="289"/>
                  </a:lnTo>
                  <a:lnTo>
                    <a:pt x="243" y="276"/>
                  </a:lnTo>
                  <a:lnTo>
                    <a:pt x="265" y="254"/>
                  </a:lnTo>
                  <a:lnTo>
                    <a:pt x="279" y="226"/>
                  </a:lnTo>
                  <a:lnTo>
                    <a:pt x="284" y="191"/>
                  </a:lnTo>
                  <a:lnTo>
                    <a:pt x="284" y="138"/>
                  </a:lnTo>
                  <a:lnTo>
                    <a:pt x="276" y="80"/>
                  </a:lnTo>
                  <a:lnTo>
                    <a:pt x="251" y="36"/>
                  </a:lnTo>
                  <a:lnTo>
                    <a:pt x="208" y="9"/>
                  </a:lnTo>
                  <a:lnTo>
                    <a:pt x="147" y="0"/>
                  </a:lnTo>
                  <a:lnTo>
                    <a:pt x="79" y="11"/>
                  </a:lnTo>
                  <a:lnTo>
                    <a:pt x="35" y="42"/>
                  </a:lnTo>
                  <a:lnTo>
                    <a:pt x="11" y="91"/>
                  </a:lnTo>
                  <a:lnTo>
                    <a:pt x="4" y="153"/>
                  </a:lnTo>
                  <a:lnTo>
                    <a:pt x="4" y="207"/>
                  </a:lnTo>
                  <a:lnTo>
                    <a:pt x="99" y="207"/>
                  </a:lnTo>
                  <a:lnTo>
                    <a:pt x="99" y="144"/>
                  </a:lnTo>
                  <a:lnTo>
                    <a:pt x="101" y="119"/>
                  </a:lnTo>
                  <a:lnTo>
                    <a:pt x="109" y="101"/>
                  </a:lnTo>
                  <a:lnTo>
                    <a:pt x="123" y="90"/>
                  </a:lnTo>
                  <a:lnTo>
                    <a:pt x="143" y="86"/>
                  </a:lnTo>
                  <a:lnTo>
                    <a:pt x="163" y="90"/>
                  </a:lnTo>
                  <a:lnTo>
                    <a:pt x="177" y="100"/>
                  </a:lnTo>
                  <a:lnTo>
                    <a:pt x="185" y="118"/>
                  </a:lnTo>
                  <a:lnTo>
                    <a:pt x="187" y="140"/>
                  </a:lnTo>
                  <a:lnTo>
                    <a:pt x="187" y="205"/>
                  </a:lnTo>
                  <a:lnTo>
                    <a:pt x="183" y="226"/>
                  </a:lnTo>
                  <a:lnTo>
                    <a:pt x="173" y="242"/>
                  </a:lnTo>
                  <a:lnTo>
                    <a:pt x="155" y="252"/>
                  </a:lnTo>
                  <a:lnTo>
                    <a:pt x="132" y="256"/>
                  </a:lnTo>
                  <a:lnTo>
                    <a:pt x="95" y="256"/>
                  </a:lnTo>
                  <a:lnTo>
                    <a:pt x="95" y="334"/>
                  </a:lnTo>
                  <a:lnTo>
                    <a:pt x="139" y="334"/>
                  </a:lnTo>
                  <a:lnTo>
                    <a:pt x="161" y="337"/>
                  </a:lnTo>
                  <a:lnTo>
                    <a:pt x="177" y="346"/>
                  </a:lnTo>
                  <a:lnTo>
                    <a:pt x="186" y="362"/>
                  </a:lnTo>
                  <a:lnTo>
                    <a:pt x="189" y="383"/>
                  </a:lnTo>
                  <a:lnTo>
                    <a:pt x="189" y="480"/>
                  </a:lnTo>
                  <a:lnTo>
                    <a:pt x="186" y="502"/>
                  </a:lnTo>
                  <a:lnTo>
                    <a:pt x="178" y="519"/>
                  </a:lnTo>
                  <a:lnTo>
                    <a:pt x="163" y="531"/>
                  </a:lnTo>
                  <a:lnTo>
                    <a:pt x="143" y="535"/>
                  </a:lnTo>
                  <a:lnTo>
                    <a:pt x="120" y="531"/>
                  </a:lnTo>
                  <a:lnTo>
                    <a:pt x="106" y="519"/>
                  </a:lnTo>
                  <a:lnTo>
                    <a:pt x="97" y="500"/>
                  </a:lnTo>
                  <a:lnTo>
                    <a:pt x="95" y="476"/>
                  </a:lnTo>
                  <a:lnTo>
                    <a:pt x="95" y="388"/>
                  </a:lnTo>
                  <a:lnTo>
                    <a:pt x="0" y="388"/>
                  </a:lnTo>
                  <a:lnTo>
                    <a:pt x="0" y="468"/>
                  </a:lnTo>
                  <a:lnTo>
                    <a:pt x="7" y="532"/>
                  </a:lnTo>
                  <a:lnTo>
                    <a:pt x="31" y="580"/>
                  </a:lnTo>
                  <a:lnTo>
                    <a:pt x="75" y="610"/>
                  </a:lnTo>
                  <a:lnTo>
                    <a:pt x="141" y="621"/>
                  </a:lnTo>
                  <a:lnTo>
                    <a:pt x="208" y="611"/>
                  </a:lnTo>
                  <a:lnTo>
                    <a:pt x="254" y="583"/>
                  </a:lnTo>
                  <a:lnTo>
                    <a:pt x="281" y="540"/>
                  </a:lnTo>
                  <a:lnTo>
                    <a:pt x="290" y="483"/>
                  </a:lnTo>
                  <a:lnTo>
                    <a:pt x="290" y="392"/>
                  </a:lnTo>
                  <a:close/>
                  <a:moveTo>
                    <a:pt x="1967" y="1321"/>
                  </a:moveTo>
                  <a:lnTo>
                    <a:pt x="1963" y="1308"/>
                  </a:lnTo>
                  <a:lnTo>
                    <a:pt x="1825" y="1020"/>
                  </a:lnTo>
                  <a:lnTo>
                    <a:pt x="1772" y="911"/>
                  </a:lnTo>
                  <a:lnTo>
                    <a:pt x="1766" y="902"/>
                  </a:lnTo>
                  <a:lnTo>
                    <a:pt x="1758" y="896"/>
                  </a:lnTo>
                  <a:lnTo>
                    <a:pt x="1749" y="892"/>
                  </a:lnTo>
                  <a:lnTo>
                    <a:pt x="1738" y="892"/>
                  </a:lnTo>
                  <a:lnTo>
                    <a:pt x="1724" y="894"/>
                  </a:lnTo>
                  <a:lnTo>
                    <a:pt x="1711" y="902"/>
                  </a:lnTo>
                  <a:lnTo>
                    <a:pt x="1707" y="917"/>
                  </a:lnTo>
                  <a:lnTo>
                    <a:pt x="1344" y="2124"/>
                  </a:lnTo>
                  <a:lnTo>
                    <a:pt x="1262" y="1652"/>
                  </a:lnTo>
                  <a:lnTo>
                    <a:pt x="1243" y="1543"/>
                  </a:lnTo>
                  <a:lnTo>
                    <a:pt x="1239" y="1532"/>
                  </a:lnTo>
                  <a:lnTo>
                    <a:pt x="1232" y="1523"/>
                  </a:lnTo>
                  <a:lnTo>
                    <a:pt x="1224" y="1517"/>
                  </a:lnTo>
                  <a:lnTo>
                    <a:pt x="1214" y="1513"/>
                  </a:lnTo>
                  <a:lnTo>
                    <a:pt x="1203" y="1512"/>
                  </a:lnTo>
                  <a:lnTo>
                    <a:pt x="1193" y="1515"/>
                  </a:lnTo>
                  <a:lnTo>
                    <a:pt x="1184" y="1521"/>
                  </a:lnTo>
                  <a:lnTo>
                    <a:pt x="1178" y="1530"/>
                  </a:lnTo>
                  <a:lnTo>
                    <a:pt x="1016" y="1828"/>
                  </a:lnTo>
                  <a:lnTo>
                    <a:pt x="964" y="1458"/>
                  </a:lnTo>
                  <a:lnTo>
                    <a:pt x="945" y="1328"/>
                  </a:lnTo>
                  <a:lnTo>
                    <a:pt x="942" y="1318"/>
                  </a:lnTo>
                  <a:lnTo>
                    <a:pt x="935" y="1309"/>
                  </a:lnTo>
                  <a:lnTo>
                    <a:pt x="926" y="1303"/>
                  </a:lnTo>
                  <a:lnTo>
                    <a:pt x="916" y="1299"/>
                  </a:lnTo>
                  <a:lnTo>
                    <a:pt x="905" y="1299"/>
                  </a:lnTo>
                  <a:lnTo>
                    <a:pt x="895" y="1303"/>
                  </a:lnTo>
                  <a:lnTo>
                    <a:pt x="886" y="1310"/>
                  </a:lnTo>
                  <a:lnTo>
                    <a:pt x="880" y="1320"/>
                  </a:lnTo>
                  <a:lnTo>
                    <a:pt x="714" y="1694"/>
                  </a:lnTo>
                  <a:lnTo>
                    <a:pt x="244" y="1694"/>
                  </a:lnTo>
                  <a:lnTo>
                    <a:pt x="230" y="1697"/>
                  </a:lnTo>
                  <a:lnTo>
                    <a:pt x="218" y="1704"/>
                  </a:lnTo>
                  <a:lnTo>
                    <a:pt x="211" y="1716"/>
                  </a:lnTo>
                  <a:lnTo>
                    <a:pt x="208" y="1729"/>
                  </a:lnTo>
                  <a:lnTo>
                    <a:pt x="211" y="1744"/>
                  </a:lnTo>
                  <a:lnTo>
                    <a:pt x="219" y="1755"/>
                  </a:lnTo>
                  <a:lnTo>
                    <a:pt x="230" y="1762"/>
                  </a:lnTo>
                  <a:lnTo>
                    <a:pt x="244" y="1765"/>
                  </a:lnTo>
                  <a:lnTo>
                    <a:pt x="750" y="1765"/>
                  </a:lnTo>
                  <a:lnTo>
                    <a:pt x="762" y="1757"/>
                  </a:lnTo>
                  <a:lnTo>
                    <a:pt x="769" y="1744"/>
                  </a:lnTo>
                  <a:lnTo>
                    <a:pt x="895" y="1458"/>
                  </a:lnTo>
                  <a:lnTo>
                    <a:pt x="964" y="1941"/>
                  </a:lnTo>
                  <a:lnTo>
                    <a:pt x="967" y="1952"/>
                  </a:lnTo>
                  <a:lnTo>
                    <a:pt x="974" y="1961"/>
                  </a:lnTo>
                  <a:lnTo>
                    <a:pt x="983" y="1967"/>
                  </a:lnTo>
                  <a:lnTo>
                    <a:pt x="993" y="1971"/>
                  </a:lnTo>
                  <a:lnTo>
                    <a:pt x="1005" y="1972"/>
                  </a:lnTo>
                  <a:lnTo>
                    <a:pt x="1015" y="1969"/>
                  </a:lnTo>
                  <a:lnTo>
                    <a:pt x="1024" y="1963"/>
                  </a:lnTo>
                  <a:lnTo>
                    <a:pt x="1031" y="1954"/>
                  </a:lnTo>
                  <a:lnTo>
                    <a:pt x="1099" y="1828"/>
                  </a:lnTo>
                  <a:lnTo>
                    <a:pt x="1195" y="1652"/>
                  </a:lnTo>
                  <a:lnTo>
                    <a:pt x="1302" y="2279"/>
                  </a:lnTo>
                  <a:lnTo>
                    <a:pt x="1305" y="2291"/>
                  </a:lnTo>
                  <a:lnTo>
                    <a:pt x="1312" y="2300"/>
                  </a:lnTo>
                  <a:lnTo>
                    <a:pt x="1322" y="2307"/>
                  </a:lnTo>
                  <a:lnTo>
                    <a:pt x="1334" y="2309"/>
                  </a:lnTo>
                  <a:lnTo>
                    <a:pt x="1335" y="2309"/>
                  </a:lnTo>
                  <a:lnTo>
                    <a:pt x="1346" y="2307"/>
                  </a:lnTo>
                  <a:lnTo>
                    <a:pt x="1356" y="2302"/>
                  </a:lnTo>
                  <a:lnTo>
                    <a:pt x="1363" y="2294"/>
                  </a:lnTo>
                  <a:lnTo>
                    <a:pt x="1367" y="2284"/>
                  </a:lnTo>
                  <a:lnTo>
                    <a:pt x="1415" y="2124"/>
                  </a:lnTo>
                  <a:lnTo>
                    <a:pt x="1747" y="1020"/>
                  </a:lnTo>
                  <a:lnTo>
                    <a:pt x="1900" y="1337"/>
                  </a:lnTo>
                  <a:lnTo>
                    <a:pt x="1908" y="1349"/>
                  </a:lnTo>
                  <a:lnTo>
                    <a:pt x="1920" y="1355"/>
                  </a:lnTo>
                  <a:lnTo>
                    <a:pt x="1933" y="1357"/>
                  </a:lnTo>
                  <a:lnTo>
                    <a:pt x="1946" y="1353"/>
                  </a:lnTo>
                  <a:lnTo>
                    <a:pt x="1958" y="1345"/>
                  </a:lnTo>
                  <a:lnTo>
                    <a:pt x="1965" y="1334"/>
                  </a:lnTo>
                  <a:lnTo>
                    <a:pt x="1967" y="1321"/>
                  </a:lnTo>
                  <a:close/>
                  <a:moveTo>
                    <a:pt x="2238" y="1639"/>
                  </a:moveTo>
                  <a:lnTo>
                    <a:pt x="2229" y="1579"/>
                  </a:lnTo>
                  <a:lnTo>
                    <a:pt x="2217" y="1559"/>
                  </a:lnTo>
                  <a:lnTo>
                    <a:pt x="2201" y="1530"/>
                  </a:lnTo>
                  <a:lnTo>
                    <a:pt x="2158" y="1498"/>
                  </a:lnTo>
                  <a:lnTo>
                    <a:pt x="2102" y="1486"/>
                  </a:lnTo>
                  <a:lnTo>
                    <a:pt x="2070" y="1494"/>
                  </a:lnTo>
                  <a:lnTo>
                    <a:pt x="2038" y="1512"/>
                  </a:lnTo>
                  <a:lnTo>
                    <a:pt x="2008" y="1536"/>
                  </a:lnTo>
                  <a:lnTo>
                    <a:pt x="1984" y="1559"/>
                  </a:lnTo>
                  <a:lnTo>
                    <a:pt x="1961" y="1536"/>
                  </a:lnTo>
                  <a:lnTo>
                    <a:pt x="1932" y="1512"/>
                  </a:lnTo>
                  <a:lnTo>
                    <a:pt x="1901" y="1494"/>
                  </a:lnTo>
                  <a:lnTo>
                    <a:pt x="1869" y="1486"/>
                  </a:lnTo>
                  <a:lnTo>
                    <a:pt x="1812" y="1498"/>
                  </a:lnTo>
                  <a:lnTo>
                    <a:pt x="1768" y="1531"/>
                  </a:lnTo>
                  <a:lnTo>
                    <a:pt x="1739" y="1580"/>
                  </a:lnTo>
                  <a:lnTo>
                    <a:pt x="1728" y="1639"/>
                  </a:lnTo>
                  <a:lnTo>
                    <a:pt x="1731" y="1670"/>
                  </a:lnTo>
                  <a:lnTo>
                    <a:pt x="1740" y="1699"/>
                  </a:lnTo>
                  <a:lnTo>
                    <a:pt x="1754" y="1726"/>
                  </a:lnTo>
                  <a:lnTo>
                    <a:pt x="1772" y="1749"/>
                  </a:lnTo>
                  <a:lnTo>
                    <a:pt x="1984" y="1961"/>
                  </a:lnTo>
                  <a:lnTo>
                    <a:pt x="2196" y="1749"/>
                  </a:lnTo>
                  <a:lnTo>
                    <a:pt x="2214" y="1726"/>
                  </a:lnTo>
                  <a:lnTo>
                    <a:pt x="2227" y="1700"/>
                  </a:lnTo>
                  <a:lnTo>
                    <a:pt x="2235" y="1671"/>
                  </a:lnTo>
                  <a:lnTo>
                    <a:pt x="2238" y="16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7" name="Picture 58"/>
            <p:cNvPicPr>
              <a:picLocks noChangeAspect="1" noChangeArrowheads="1"/>
            </p:cNvPicPr>
            <p:nvPr/>
          </p:nvPicPr>
          <p:blipFill>
            <a:blip r:embed="rId6"/>
            <a:srcRect/>
            <a:stretch>
              <a:fillRect/>
            </a:stretch>
          </p:blipFill>
          <p:spPr bwMode="auto">
            <a:xfrm>
              <a:off x="15796" y="442"/>
              <a:ext cx="580" cy="257"/>
            </a:xfrm>
            <a:prstGeom prst="rect">
              <a:avLst/>
            </a:prstGeom>
            <a:noFill/>
          </p:spPr>
        </p:pic>
        <p:pic>
          <p:nvPicPr>
            <p:cNvPr id="88" name="Picture 57"/>
            <p:cNvPicPr>
              <a:picLocks noChangeAspect="1" noChangeArrowheads="1"/>
            </p:cNvPicPr>
            <p:nvPr/>
          </p:nvPicPr>
          <p:blipFill>
            <a:blip r:embed="rId7"/>
            <a:srcRect/>
            <a:stretch>
              <a:fillRect/>
            </a:stretch>
          </p:blipFill>
          <p:spPr bwMode="auto">
            <a:xfrm>
              <a:off x="16459" y="445"/>
              <a:ext cx="775" cy="249"/>
            </a:xfrm>
            <a:prstGeom prst="rect">
              <a:avLst/>
            </a:prstGeom>
            <a:noFill/>
          </p:spPr>
        </p:pic>
        <p:pic>
          <p:nvPicPr>
            <p:cNvPr id="89" name="Picture 56"/>
            <p:cNvPicPr>
              <a:picLocks noChangeAspect="1" noChangeArrowheads="1"/>
            </p:cNvPicPr>
            <p:nvPr/>
          </p:nvPicPr>
          <p:blipFill>
            <a:blip r:embed="rId8"/>
            <a:srcRect/>
            <a:stretch>
              <a:fillRect/>
            </a:stretch>
          </p:blipFill>
          <p:spPr bwMode="auto">
            <a:xfrm>
              <a:off x="15790" y="809"/>
              <a:ext cx="435" cy="251"/>
            </a:xfrm>
            <a:prstGeom prst="rect">
              <a:avLst/>
            </a:prstGeom>
            <a:noFill/>
          </p:spPr>
        </p:pic>
        <p:sp>
          <p:nvSpPr>
            <p:cNvPr id="90" name="AutoShape 55"/>
            <p:cNvSpPr>
              <a:spLocks/>
            </p:cNvSpPr>
            <p:nvPr/>
          </p:nvSpPr>
          <p:spPr bwMode="auto">
            <a:xfrm>
              <a:off x="16285" y="805"/>
              <a:ext cx="1233" cy="254"/>
            </a:xfrm>
            <a:custGeom>
              <a:avLst/>
              <a:gdLst>
                <a:gd name="T0" fmla="*/ 136 w 1233"/>
                <a:gd name="T1" fmla="*/ 967 h 254"/>
                <a:gd name="T2" fmla="*/ 80 w 1233"/>
                <a:gd name="T3" fmla="*/ 810 h 254"/>
                <a:gd name="T4" fmla="*/ 0 w 1233"/>
                <a:gd name="T5" fmla="*/ 810 h 254"/>
                <a:gd name="T6" fmla="*/ 87 w 1233"/>
                <a:gd name="T7" fmla="*/ 967 h 254"/>
                <a:gd name="T8" fmla="*/ 159 w 1233"/>
                <a:gd name="T9" fmla="*/ 1057 h 254"/>
                <a:gd name="T10" fmla="*/ 314 w 1233"/>
                <a:gd name="T11" fmla="*/ 810 h 254"/>
                <a:gd name="T12" fmla="*/ 314 w 1233"/>
                <a:gd name="T13" fmla="*/ 1057 h 254"/>
                <a:gd name="T14" fmla="*/ 258 w 1233"/>
                <a:gd name="T15" fmla="*/ 949 h 254"/>
                <a:gd name="T16" fmla="*/ 258 w 1233"/>
                <a:gd name="T17" fmla="*/ 915 h 254"/>
                <a:gd name="T18" fmla="*/ 314 w 1233"/>
                <a:gd name="T19" fmla="*/ 810 h 254"/>
                <a:gd name="T20" fmla="*/ 382 w 1233"/>
                <a:gd name="T21" fmla="*/ 809 h 254"/>
                <a:gd name="T22" fmla="*/ 342 w 1233"/>
                <a:gd name="T23" fmla="*/ 1057 h 254"/>
                <a:gd name="T24" fmla="*/ 546 w 1233"/>
                <a:gd name="T25" fmla="*/ 1023 h 254"/>
                <a:gd name="T26" fmla="*/ 455 w 1233"/>
                <a:gd name="T27" fmla="*/ 809 h 254"/>
                <a:gd name="T28" fmla="*/ 546 w 1233"/>
                <a:gd name="T29" fmla="*/ 1057 h 254"/>
                <a:gd name="T30" fmla="*/ 539 w 1233"/>
                <a:gd name="T31" fmla="*/ 911 h 254"/>
                <a:gd name="T32" fmla="*/ 598 w 1233"/>
                <a:gd name="T33" fmla="*/ 911 h 254"/>
                <a:gd name="T34" fmla="*/ 737 w 1233"/>
                <a:gd name="T35" fmla="*/ 944 h 254"/>
                <a:gd name="T36" fmla="*/ 713 w 1233"/>
                <a:gd name="T37" fmla="*/ 929 h 254"/>
                <a:gd name="T38" fmla="*/ 732 w 1233"/>
                <a:gd name="T39" fmla="*/ 915 h 254"/>
                <a:gd name="T40" fmla="*/ 738 w 1233"/>
                <a:gd name="T41" fmla="*/ 864 h 254"/>
                <a:gd name="T42" fmla="*/ 727 w 1233"/>
                <a:gd name="T43" fmla="*/ 824 h 254"/>
                <a:gd name="T44" fmla="*/ 705 w 1233"/>
                <a:gd name="T45" fmla="*/ 953 h 254"/>
                <a:gd name="T46" fmla="*/ 665 w 1233"/>
                <a:gd name="T47" fmla="*/ 1024 h 254"/>
                <a:gd name="T48" fmla="*/ 705 w 1233"/>
                <a:gd name="T49" fmla="*/ 953 h 254"/>
                <a:gd name="T50" fmla="*/ 699 w 1233"/>
                <a:gd name="T51" fmla="*/ 852 h 254"/>
                <a:gd name="T52" fmla="*/ 663 w 1233"/>
                <a:gd name="T53" fmla="*/ 915 h 254"/>
                <a:gd name="T54" fmla="*/ 699 w 1233"/>
                <a:gd name="T55" fmla="*/ 852 h 254"/>
                <a:gd name="T56" fmla="*/ 623 w 1233"/>
                <a:gd name="T57" fmla="*/ 810 h 254"/>
                <a:gd name="T58" fmla="*/ 715 w 1233"/>
                <a:gd name="T59" fmla="*/ 1056 h 254"/>
                <a:gd name="T60" fmla="*/ 743 w 1233"/>
                <a:gd name="T61" fmla="*/ 1024 h 254"/>
                <a:gd name="T62" fmla="*/ 866 w 1233"/>
                <a:gd name="T63" fmla="*/ 810 h 254"/>
                <a:gd name="T64" fmla="*/ 866 w 1233"/>
                <a:gd name="T65" fmla="*/ 1057 h 254"/>
                <a:gd name="T66" fmla="*/ 810 w 1233"/>
                <a:gd name="T67" fmla="*/ 949 h 254"/>
                <a:gd name="T68" fmla="*/ 810 w 1233"/>
                <a:gd name="T69" fmla="*/ 915 h 254"/>
                <a:gd name="T70" fmla="*/ 866 w 1233"/>
                <a:gd name="T71" fmla="*/ 810 h 254"/>
                <a:gd name="T72" fmla="*/ 894 w 1233"/>
                <a:gd name="T73" fmla="*/ 1057 h 254"/>
                <a:gd name="T74" fmla="*/ 1083 w 1233"/>
                <a:gd name="T75" fmla="*/ 810 h 254"/>
                <a:gd name="T76" fmla="*/ 1032 w 1233"/>
                <a:gd name="T77" fmla="*/ 902 h 254"/>
                <a:gd name="T78" fmla="*/ 963 w 1233"/>
                <a:gd name="T79" fmla="*/ 1057 h 254"/>
                <a:gd name="T80" fmla="*/ 1047 w 1233"/>
                <a:gd name="T81" fmla="*/ 1057 h 254"/>
                <a:gd name="T82" fmla="*/ 1083 w 1233"/>
                <a:gd name="T83" fmla="*/ 810 h 254"/>
                <a:gd name="T84" fmla="*/ 1220 w 1233"/>
                <a:gd name="T85" fmla="*/ 823 h 254"/>
                <a:gd name="T86" fmla="*/ 1145 w 1233"/>
                <a:gd name="T87" fmla="*/ 811 h 254"/>
                <a:gd name="T88" fmla="*/ 1110 w 1233"/>
                <a:gd name="T89" fmla="*/ 873 h 254"/>
                <a:gd name="T90" fmla="*/ 1123 w 1233"/>
                <a:gd name="T91" fmla="*/ 1040 h 254"/>
                <a:gd name="T92" fmla="*/ 1178 w 1233"/>
                <a:gd name="T93" fmla="*/ 1058 h 254"/>
                <a:gd name="T94" fmla="*/ 1203 w 1233"/>
                <a:gd name="T95" fmla="*/ 1030 h 254"/>
                <a:gd name="T96" fmla="*/ 1232 w 1233"/>
                <a:gd name="T97" fmla="*/ 925 h 254"/>
                <a:gd name="T98" fmla="*/ 1194 w 1233"/>
                <a:gd name="T99" fmla="*/ 957 h 254"/>
                <a:gd name="T100" fmla="*/ 1158 w 1233"/>
                <a:gd name="T101" fmla="*/ 1024 h 254"/>
                <a:gd name="T102" fmla="*/ 1158 w 1233"/>
                <a:gd name="T103" fmla="*/ 841 h 254"/>
                <a:gd name="T104" fmla="*/ 1194 w 1233"/>
                <a:gd name="T105" fmla="*/ 890 h 2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33" h="254">
                  <a:moveTo>
                    <a:pt x="191" y="4"/>
                  </a:moveTo>
                  <a:lnTo>
                    <a:pt x="155" y="4"/>
                  </a:lnTo>
                  <a:lnTo>
                    <a:pt x="136" y="161"/>
                  </a:lnTo>
                  <a:lnTo>
                    <a:pt x="127" y="98"/>
                  </a:lnTo>
                  <a:lnTo>
                    <a:pt x="113" y="4"/>
                  </a:lnTo>
                  <a:lnTo>
                    <a:pt x="80" y="4"/>
                  </a:lnTo>
                  <a:lnTo>
                    <a:pt x="59" y="161"/>
                  </a:lnTo>
                  <a:lnTo>
                    <a:pt x="39" y="4"/>
                  </a:lnTo>
                  <a:lnTo>
                    <a:pt x="0" y="4"/>
                  </a:lnTo>
                  <a:lnTo>
                    <a:pt x="33" y="251"/>
                  </a:lnTo>
                  <a:lnTo>
                    <a:pt x="73" y="251"/>
                  </a:lnTo>
                  <a:lnTo>
                    <a:pt x="87" y="161"/>
                  </a:lnTo>
                  <a:lnTo>
                    <a:pt x="96" y="98"/>
                  </a:lnTo>
                  <a:lnTo>
                    <a:pt x="119" y="251"/>
                  </a:lnTo>
                  <a:lnTo>
                    <a:pt x="159" y="251"/>
                  </a:lnTo>
                  <a:lnTo>
                    <a:pt x="170" y="161"/>
                  </a:lnTo>
                  <a:lnTo>
                    <a:pt x="191" y="4"/>
                  </a:lnTo>
                  <a:close/>
                  <a:moveTo>
                    <a:pt x="314" y="4"/>
                  </a:moveTo>
                  <a:lnTo>
                    <a:pt x="216" y="4"/>
                  </a:lnTo>
                  <a:lnTo>
                    <a:pt x="216" y="251"/>
                  </a:lnTo>
                  <a:lnTo>
                    <a:pt x="314" y="251"/>
                  </a:lnTo>
                  <a:lnTo>
                    <a:pt x="314" y="218"/>
                  </a:lnTo>
                  <a:lnTo>
                    <a:pt x="258" y="218"/>
                  </a:lnTo>
                  <a:lnTo>
                    <a:pt x="258" y="143"/>
                  </a:lnTo>
                  <a:lnTo>
                    <a:pt x="300" y="143"/>
                  </a:lnTo>
                  <a:lnTo>
                    <a:pt x="300" y="109"/>
                  </a:lnTo>
                  <a:lnTo>
                    <a:pt x="258" y="109"/>
                  </a:lnTo>
                  <a:lnTo>
                    <a:pt x="258" y="37"/>
                  </a:lnTo>
                  <a:lnTo>
                    <a:pt x="314" y="37"/>
                  </a:lnTo>
                  <a:lnTo>
                    <a:pt x="314" y="4"/>
                  </a:lnTo>
                  <a:close/>
                  <a:moveTo>
                    <a:pt x="432" y="217"/>
                  </a:moveTo>
                  <a:lnTo>
                    <a:pt x="382" y="217"/>
                  </a:lnTo>
                  <a:lnTo>
                    <a:pt x="382" y="3"/>
                  </a:lnTo>
                  <a:lnTo>
                    <a:pt x="342" y="3"/>
                  </a:lnTo>
                  <a:lnTo>
                    <a:pt x="342" y="217"/>
                  </a:lnTo>
                  <a:lnTo>
                    <a:pt x="342" y="251"/>
                  </a:lnTo>
                  <a:lnTo>
                    <a:pt x="432" y="251"/>
                  </a:lnTo>
                  <a:lnTo>
                    <a:pt x="432" y="217"/>
                  </a:lnTo>
                  <a:close/>
                  <a:moveTo>
                    <a:pt x="546" y="217"/>
                  </a:moveTo>
                  <a:lnTo>
                    <a:pt x="495" y="217"/>
                  </a:lnTo>
                  <a:lnTo>
                    <a:pt x="495" y="3"/>
                  </a:lnTo>
                  <a:lnTo>
                    <a:pt x="455" y="3"/>
                  </a:lnTo>
                  <a:lnTo>
                    <a:pt x="455" y="217"/>
                  </a:lnTo>
                  <a:lnTo>
                    <a:pt x="455" y="251"/>
                  </a:lnTo>
                  <a:lnTo>
                    <a:pt x="546" y="251"/>
                  </a:lnTo>
                  <a:lnTo>
                    <a:pt x="546" y="217"/>
                  </a:lnTo>
                  <a:close/>
                  <a:moveTo>
                    <a:pt x="598" y="105"/>
                  </a:moveTo>
                  <a:lnTo>
                    <a:pt x="539" y="105"/>
                  </a:lnTo>
                  <a:lnTo>
                    <a:pt x="539" y="138"/>
                  </a:lnTo>
                  <a:lnTo>
                    <a:pt x="598" y="138"/>
                  </a:lnTo>
                  <a:lnTo>
                    <a:pt x="598" y="105"/>
                  </a:lnTo>
                  <a:close/>
                  <a:moveTo>
                    <a:pt x="745" y="165"/>
                  </a:moveTo>
                  <a:lnTo>
                    <a:pt x="743" y="150"/>
                  </a:lnTo>
                  <a:lnTo>
                    <a:pt x="737" y="138"/>
                  </a:lnTo>
                  <a:lnTo>
                    <a:pt x="727" y="129"/>
                  </a:lnTo>
                  <a:lnTo>
                    <a:pt x="713" y="123"/>
                  </a:lnTo>
                  <a:lnTo>
                    <a:pt x="724" y="117"/>
                  </a:lnTo>
                  <a:lnTo>
                    <a:pt x="732" y="109"/>
                  </a:lnTo>
                  <a:lnTo>
                    <a:pt x="737" y="98"/>
                  </a:lnTo>
                  <a:lnTo>
                    <a:pt x="738" y="84"/>
                  </a:lnTo>
                  <a:lnTo>
                    <a:pt x="738" y="58"/>
                  </a:lnTo>
                  <a:lnTo>
                    <a:pt x="736" y="37"/>
                  </a:lnTo>
                  <a:lnTo>
                    <a:pt x="736" y="35"/>
                  </a:lnTo>
                  <a:lnTo>
                    <a:pt x="727" y="18"/>
                  </a:lnTo>
                  <a:lnTo>
                    <a:pt x="710" y="7"/>
                  </a:lnTo>
                  <a:lnTo>
                    <a:pt x="705" y="7"/>
                  </a:lnTo>
                  <a:lnTo>
                    <a:pt x="705" y="147"/>
                  </a:lnTo>
                  <a:lnTo>
                    <a:pt x="705" y="212"/>
                  </a:lnTo>
                  <a:lnTo>
                    <a:pt x="699" y="218"/>
                  </a:lnTo>
                  <a:lnTo>
                    <a:pt x="665" y="218"/>
                  </a:lnTo>
                  <a:lnTo>
                    <a:pt x="665" y="138"/>
                  </a:lnTo>
                  <a:lnTo>
                    <a:pt x="699" y="138"/>
                  </a:lnTo>
                  <a:lnTo>
                    <a:pt x="705" y="147"/>
                  </a:lnTo>
                  <a:lnTo>
                    <a:pt x="705" y="7"/>
                  </a:lnTo>
                  <a:lnTo>
                    <a:pt x="699" y="6"/>
                  </a:lnTo>
                  <a:lnTo>
                    <a:pt x="699" y="46"/>
                  </a:lnTo>
                  <a:lnTo>
                    <a:pt x="699" y="102"/>
                  </a:lnTo>
                  <a:lnTo>
                    <a:pt x="692" y="109"/>
                  </a:lnTo>
                  <a:lnTo>
                    <a:pt x="663" y="109"/>
                  </a:lnTo>
                  <a:lnTo>
                    <a:pt x="663" y="37"/>
                  </a:lnTo>
                  <a:lnTo>
                    <a:pt x="692" y="37"/>
                  </a:lnTo>
                  <a:lnTo>
                    <a:pt x="699" y="46"/>
                  </a:lnTo>
                  <a:lnTo>
                    <a:pt x="699" y="6"/>
                  </a:lnTo>
                  <a:lnTo>
                    <a:pt x="684" y="4"/>
                  </a:lnTo>
                  <a:lnTo>
                    <a:pt x="623" y="4"/>
                  </a:lnTo>
                  <a:lnTo>
                    <a:pt x="623" y="254"/>
                  </a:lnTo>
                  <a:lnTo>
                    <a:pt x="688" y="254"/>
                  </a:lnTo>
                  <a:lnTo>
                    <a:pt x="715" y="250"/>
                  </a:lnTo>
                  <a:lnTo>
                    <a:pt x="733" y="240"/>
                  </a:lnTo>
                  <a:lnTo>
                    <a:pt x="742" y="223"/>
                  </a:lnTo>
                  <a:lnTo>
                    <a:pt x="743" y="218"/>
                  </a:lnTo>
                  <a:lnTo>
                    <a:pt x="745" y="199"/>
                  </a:lnTo>
                  <a:lnTo>
                    <a:pt x="745" y="165"/>
                  </a:lnTo>
                  <a:close/>
                  <a:moveTo>
                    <a:pt x="866" y="4"/>
                  </a:moveTo>
                  <a:lnTo>
                    <a:pt x="768" y="4"/>
                  </a:lnTo>
                  <a:lnTo>
                    <a:pt x="768" y="251"/>
                  </a:lnTo>
                  <a:lnTo>
                    <a:pt x="866" y="251"/>
                  </a:lnTo>
                  <a:lnTo>
                    <a:pt x="866" y="218"/>
                  </a:lnTo>
                  <a:lnTo>
                    <a:pt x="810" y="218"/>
                  </a:lnTo>
                  <a:lnTo>
                    <a:pt x="810" y="143"/>
                  </a:lnTo>
                  <a:lnTo>
                    <a:pt x="852" y="143"/>
                  </a:lnTo>
                  <a:lnTo>
                    <a:pt x="852" y="109"/>
                  </a:lnTo>
                  <a:lnTo>
                    <a:pt x="810" y="109"/>
                  </a:lnTo>
                  <a:lnTo>
                    <a:pt x="810" y="37"/>
                  </a:lnTo>
                  <a:lnTo>
                    <a:pt x="866" y="37"/>
                  </a:lnTo>
                  <a:lnTo>
                    <a:pt x="866" y="4"/>
                  </a:lnTo>
                  <a:close/>
                  <a:moveTo>
                    <a:pt x="936" y="4"/>
                  </a:moveTo>
                  <a:lnTo>
                    <a:pt x="894" y="4"/>
                  </a:lnTo>
                  <a:lnTo>
                    <a:pt x="894" y="251"/>
                  </a:lnTo>
                  <a:lnTo>
                    <a:pt x="936" y="251"/>
                  </a:lnTo>
                  <a:lnTo>
                    <a:pt x="936" y="4"/>
                  </a:lnTo>
                  <a:close/>
                  <a:moveTo>
                    <a:pt x="1083" y="4"/>
                  </a:moveTo>
                  <a:lnTo>
                    <a:pt x="1047" y="4"/>
                  </a:lnTo>
                  <a:lnTo>
                    <a:pt x="1047" y="147"/>
                  </a:lnTo>
                  <a:lnTo>
                    <a:pt x="1032" y="96"/>
                  </a:lnTo>
                  <a:lnTo>
                    <a:pt x="1003" y="4"/>
                  </a:lnTo>
                  <a:lnTo>
                    <a:pt x="963" y="4"/>
                  </a:lnTo>
                  <a:lnTo>
                    <a:pt x="963" y="251"/>
                  </a:lnTo>
                  <a:lnTo>
                    <a:pt x="999" y="251"/>
                  </a:lnTo>
                  <a:lnTo>
                    <a:pt x="999" y="96"/>
                  </a:lnTo>
                  <a:lnTo>
                    <a:pt x="1047" y="251"/>
                  </a:lnTo>
                  <a:lnTo>
                    <a:pt x="1083" y="251"/>
                  </a:lnTo>
                  <a:lnTo>
                    <a:pt x="1083" y="147"/>
                  </a:lnTo>
                  <a:lnTo>
                    <a:pt x="1083" y="4"/>
                  </a:lnTo>
                  <a:close/>
                  <a:moveTo>
                    <a:pt x="1232" y="63"/>
                  </a:moveTo>
                  <a:lnTo>
                    <a:pt x="1229" y="37"/>
                  </a:lnTo>
                  <a:lnTo>
                    <a:pt x="1220" y="17"/>
                  </a:lnTo>
                  <a:lnTo>
                    <a:pt x="1202" y="4"/>
                  </a:lnTo>
                  <a:lnTo>
                    <a:pt x="1173" y="0"/>
                  </a:lnTo>
                  <a:lnTo>
                    <a:pt x="1145" y="5"/>
                  </a:lnTo>
                  <a:lnTo>
                    <a:pt x="1125" y="19"/>
                  </a:lnTo>
                  <a:lnTo>
                    <a:pt x="1114" y="40"/>
                  </a:lnTo>
                  <a:lnTo>
                    <a:pt x="1110" y="67"/>
                  </a:lnTo>
                  <a:lnTo>
                    <a:pt x="1110" y="186"/>
                  </a:lnTo>
                  <a:lnTo>
                    <a:pt x="1113" y="213"/>
                  </a:lnTo>
                  <a:lnTo>
                    <a:pt x="1123" y="234"/>
                  </a:lnTo>
                  <a:lnTo>
                    <a:pt x="1139" y="249"/>
                  </a:lnTo>
                  <a:lnTo>
                    <a:pt x="1162" y="254"/>
                  </a:lnTo>
                  <a:lnTo>
                    <a:pt x="1178" y="252"/>
                  </a:lnTo>
                  <a:lnTo>
                    <a:pt x="1189" y="246"/>
                  </a:lnTo>
                  <a:lnTo>
                    <a:pt x="1197" y="237"/>
                  </a:lnTo>
                  <a:lnTo>
                    <a:pt x="1203" y="224"/>
                  </a:lnTo>
                  <a:lnTo>
                    <a:pt x="1203" y="251"/>
                  </a:lnTo>
                  <a:lnTo>
                    <a:pt x="1232" y="251"/>
                  </a:lnTo>
                  <a:lnTo>
                    <a:pt x="1232" y="119"/>
                  </a:lnTo>
                  <a:lnTo>
                    <a:pt x="1175" y="119"/>
                  </a:lnTo>
                  <a:lnTo>
                    <a:pt x="1175" y="151"/>
                  </a:lnTo>
                  <a:lnTo>
                    <a:pt x="1194" y="151"/>
                  </a:lnTo>
                  <a:lnTo>
                    <a:pt x="1194" y="210"/>
                  </a:lnTo>
                  <a:lnTo>
                    <a:pt x="1186" y="218"/>
                  </a:lnTo>
                  <a:lnTo>
                    <a:pt x="1158" y="218"/>
                  </a:lnTo>
                  <a:lnTo>
                    <a:pt x="1152" y="207"/>
                  </a:lnTo>
                  <a:lnTo>
                    <a:pt x="1152" y="46"/>
                  </a:lnTo>
                  <a:lnTo>
                    <a:pt x="1158" y="35"/>
                  </a:lnTo>
                  <a:lnTo>
                    <a:pt x="1188" y="35"/>
                  </a:lnTo>
                  <a:lnTo>
                    <a:pt x="1194" y="43"/>
                  </a:lnTo>
                  <a:lnTo>
                    <a:pt x="1194" y="84"/>
                  </a:lnTo>
                  <a:lnTo>
                    <a:pt x="1232" y="84"/>
                  </a:lnTo>
                  <a:lnTo>
                    <a:pt x="1232"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Nellanad</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22" name="Rectangle 21"/>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a:xfrm>
            <a:off x="6553200" y="6492875"/>
            <a:ext cx="2133600" cy="365125"/>
          </a:xfrm>
        </p:spPr>
        <p:txBody>
          <a:bodyPr/>
          <a:lstStyle/>
          <a:p>
            <a:fld id="{8D18AE97-595F-4912-898A-D92AFA227895}"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rgbClr val="660033"/>
          </a:solidFill>
        </p:spPr>
        <p:txBody>
          <a:bodyPr>
            <a:normAutofit fontScale="90000"/>
          </a:bodyPr>
          <a:lstStyle/>
          <a:p>
            <a:r>
              <a:rPr lang="en-IN" dirty="0"/>
              <a:t/>
            </a:r>
            <a:br>
              <a:rPr lang="en-IN" dirty="0"/>
            </a:br>
            <a:r>
              <a:rPr lang="en-IN" sz="4900" b="1" dirty="0">
                <a:solidFill>
                  <a:schemeClr val="bg1"/>
                </a:solidFill>
              </a:rPr>
              <a:t>SDGs &amp; India</a:t>
            </a:r>
            <a:r>
              <a:rPr lang="en-US" sz="6000" b="1" dirty="0"/>
              <a:t/>
            </a:r>
            <a:br>
              <a:rPr lang="en-US" sz="6000" b="1" dirty="0"/>
            </a:br>
            <a:endParaRPr lang="en-US" b="1" dirty="0"/>
          </a:p>
        </p:txBody>
      </p:sp>
      <p:sp>
        <p:nvSpPr>
          <p:cNvPr id="3" name="Content Placeholder 2"/>
          <p:cNvSpPr>
            <a:spLocks noGrp="1"/>
          </p:cNvSpPr>
          <p:nvPr>
            <p:ph idx="1"/>
          </p:nvPr>
        </p:nvSpPr>
        <p:spPr>
          <a:xfrm>
            <a:off x="228600" y="990600"/>
            <a:ext cx="8610600" cy="5638800"/>
          </a:xfrm>
        </p:spPr>
        <p:txBody>
          <a:bodyPr>
            <a:noAutofit/>
          </a:bodyPr>
          <a:lstStyle/>
          <a:p>
            <a:pPr lvl="0" algn="just">
              <a:buFont typeface="Wingdings" pitchFamily="2" charset="2"/>
              <a:buChar char="Ø"/>
            </a:pPr>
            <a:r>
              <a:rPr lang="en-IN" sz="2000" b="1" dirty="0"/>
              <a:t>SDGs are prescribed as the answer to address the development challenges in various countries including India.</a:t>
            </a:r>
            <a:endParaRPr lang="en-US" sz="2000" b="1" dirty="0"/>
          </a:p>
          <a:p>
            <a:pPr lvl="0" algn="just">
              <a:buFont typeface="Wingdings" pitchFamily="2" charset="2"/>
              <a:buChar char="Ø"/>
            </a:pPr>
            <a:r>
              <a:rPr lang="en-IN" sz="2000" b="1" dirty="0"/>
              <a:t>India is a signatory of SDGs 2030 and has offered its strong commitment. </a:t>
            </a:r>
            <a:endParaRPr lang="en-US" sz="2000" b="1" dirty="0"/>
          </a:p>
          <a:p>
            <a:pPr lvl="0" algn="just">
              <a:buFont typeface="Wingdings" pitchFamily="2" charset="2"/>
              <a:buChar char="Ø"/>
            </a:pPr>
            <a:r>
              <a:rPr lang="en-IN" sz="2000" b="1" dirty="0"/>
              <a:t>Flagship Programmes and National Development Goals are reflected in SDGs.</a:t>
            </a:r>
            <a:endParaRPr lang="en-US" sz="2000" b="1" dirty="0"/>
          </a:p>
          <a:p>
            <a:pPr algn="just">
              <a:buFont typeface="Wingdings" pitchFamily="2" charset="2"/>
              <a:buChar char="Ø"/>
            </a:pPr>
            <a:r>
              <a:rPr lang="en-IN" sz="2000" b="1" dirty="0"/>
              <a:t>For instance, the flagship programs of the Government of India such as</a:t>
            </a:r>
            <a:r>
              <a:rPr lang="en-IN" sz="2000" b="1" i="1" dirty="0"/>
              <a:t> National Nutrition Mission, National Health Protection Scheme, Care for the Girl Child, and Aspirational Districts Programme </a:t>
            </a:r>
            <a:r>
              <a:rPr lang="en-IN" sz="2000" b="1" dirty="0"/>
              <a:t>have the potential to address the challenges highlighted by SDGs. Then centrally sponsored schemes including MGNREGS are directly or indirectly aligned with SDGs.  </a:t>
            </a:r>
            <a:endParaRPr lang="en-US" sz="2000" b="1" dirty="0"/>
          </a:p>
          <a:p>
            <a:pPr lvl="0" algn="just">
              <a:buFont typeface="Wingdings" pitchFamily="2" charset="2"/>
              <a:buChar char="Ø"/>
            </a:pPr>
            <a:r>
              <a:rPr lang="en-IN" sz="2000" b="1" dirty="0"/>
              <a:t>Moreover, the ‘</a:t>
            </a:r>
            <a:r>
              <a:rPr lang="en-IN" sz="2000" b="1" i="1" dirty="0" err="1"/>
              <a:t>Sabka</a:t>
            </a:r>
            <a:r>
              <a:rPr lang="en-IN" sz="2000" b="1" i="1" dirty="0"/>
              <a:t> </a:t>
            </a:r>
            <a:r>
              <a:rPr lang="en-IN" sz="2000" b="1" i="1" dirty="0" err="1"/>
              <a:t>Saath</a:t>
            </a:r>
            <a:r>
              <a:rPr lang="en-IN" sz="2000" b="1" i="1" dirty="0"/>
              <a:t>, </a:t>
            </a:r>
            <a:r>
              <a:rPr lang="en-IN" sz="2000" b="1" i="1" dirty="0" err="1"/>
              <a:t>Sabka</a:t>
            </a:r>
            <a:r>
              <a:rPr lang="en-IN" sz="2000" b="1" i="1" dirty="0"/>
              <a:t> Vikas, </a:t>
            </a:r>
            <a:r>
              <a:rPr lang="en-IN" sz="2000" b="1" i="1" dirty="0" err="1"/>
              <a:t>Sabka</a:t>
            </a:r>
            <a:r>
              <a:rPr lang="en-IN" sz="2000" b="1" i="1" dirty="0"/>
              <a:t> Vishwas’</a:t>
            </a:r>
            <a:r>
              <a:rPr lang="en-IN" sz="2000" b="1" dirty="0"/>
              <a:t>, mirror the essence of the 2030 Agenda for Sustainable Development. </a:t>
            </a:r>
            <a:endParaRPr lang="en-US" sz="2000" b="1" dirty="0"/>
          </a:p>
          <a:p>
            <a:pPr lvl="0" algn="just">
              <a:buFont typeface="Wingdings" pitchFamily="2" charset="2"/>
              <a:buChar char="Ø"/>
            </a:pPr>
            <a:r>
              <a:rPr lang="en-IN" sz="2000" b="1" dirty="0"/>
              <a:t>With the Principle of Cooperative Federalism, the states are the primary stakeholders in ensuring the success of localization of SDGs</a:t>
            </a:r>
            <a:endParaRPr lang="en-US" sz="2000" b="1" dirty="0"/>
          </a:p>
          <a:p>
            <a:pPr lvl="0" algn="just">
              <a:buFont typeface="Wingdings" pitchFamily="2" charset="2"/>
              <a:buChar char="Ø"/>
            </a:pPr>
            <a:r>
              <a:rPr lang="en-IN" sz="2000" b="1" u="sng" dirty="0"/>
              <a:t>Localization of SDGs is of central importance in ensuring the success</a:t>
            </a:r>
            <a:r>
              <a:rPr lang="en-IN" sz="2000" b="1" dirty="0"/>
              <a:t> of carbon neutrality initiatives. For this, the SDG goals need to be translated into policies at local level.</a:t>
            </a:r>
            <a:endParaRPr lang="en-US" sz="2000" b="1" dirty="0"/>
          </a:p>
        </p:txBody>
      </p:sp>
      <p:sp>
        <p:nvSpPr>
          <p:cNvPr id="4" name="Rectangle 3"/>
          <p:cNvSpPr/>
          <p:nvPr/>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flipV="1">
            <a:off x="0" y="6629400"/>
            <a:ext cx="9144000" cy="2743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629400" y="6492875"/>
            <a:ext cx="2133600" cy="365125"/>
          </a:xfrm>
        </p:spPr>
        <p:txBody>
          <a:bodyPr/>
          <a:lstStyle/>
          <a:p>
            <a:fld id="{8D18AE97-595F-4912-898A-D92AFA22789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
            </a:r>
            <a:br>
              <a:rPr lang="en-US" sz="2800" dirty="0"/>
            </a:br>
            <a:endParaRPr lang="en-US" sz="2800" dirty="0"/>
          </a:p>
        </p:txBody>
      </p:sp>
      <p:sp>
        <p:nvSpPr>
          <p:cNvPr id="3" name="Content Placeholder 2"/>
          <p:cNvSpPr>
            <a:spLocks noGrp="1"/>
          </p:cNvSpPr>
          <p:nvPr>
            <p:ph idx="1"/>
          </p:nvPr>
        </p:nvSpPr>
        <p:spPr>
          <a:xfrm>
            <a:off x="228600" y="2743200"/>
            <a:ext cx="7239000" cy="1600200"/>
          </a:xfrm>
        </p:spPr>
        <p:txBody>
          <a:bodyPr>
            <a:noAutofit/>
          </a:bodyPr>
          <a:lstStyle/>
          <a:p>
            <a:pPr>
              <a:buNone/>
            </a:pPr>
            <a:r>
              <a:rPr lang="en-US" sz="3600" b="1" u="sng" dirty="0">
                <a:solidFill>
                  <a:srgbClr val="C00000"/>
                </a:solidFill>
              </a:rPr>
              <a:t>Programme V</a:t>
            </a:r>
            <a:r>
              <a:rPr lang="en-US" sz="3600" b="1" dirty="0"/>
              <a:t>- </a:t>
            </a:r>
            <a:r>
              <a:rPr lang="en-US" sz="3600" b="1" i="1" dirty="0"/>
              <a:t>Labour Hub</a:t>
            </a:r>
            <a:r>
              <a:rPr lang="en-US" sz="3600" b="1" dirty="0"/>
              <a:t>- (An </a:t>
            </a:r>
          </a:p>
          <a:p>
            <a:pPr>
              <a:buNone/>
            </a:pPr>
            <a:r>
              <a:rPr lang="en-US" sz="3600" b="1" dirty="0"/>
              <a:t>Employment Platform)</a:t>
            </a:r>
            <a:r>
              <a:rPr lang="en-US" dirty="0"/>
              <a:t/>
            </a:r>
            <a:br>
              <a:rPr lang="en-US" dirty="0"/>
            </a:br>
            <a:endParaRPr lang="en-US" b="1" dirty="0"/>
          </a:p>
          <a:p>
            <a:pPr algn="just"/>
            <a:endParaRPr lang="en-US" b="1" dirty="0"/>
          </a:p>
        </p:txBody>
      </p:sp>
      <p:grpSp>
        <p:nvGrpSpPr>
          <p:cNvPr id="6162" name="Group 37"/>
          <p:cNvGrpSpPr>
            <a:grpSpLocks/>
          </p:cNvGrpSpPr>
          <p:nvPr/>
        </p:nvGrpSpPr>
        <p:grpSpPr bwMode="auto">
          <a:xfrm>
            <a:off x="7467600" y="1447800"/>
            <a:ext cx="1373187" cy="1371600"/>
            <a:chOff x="15501" y="-221"/>
            <a:chExt cx="2162" cy="2162"/>
          </a:xfrm>
        </p:grpSpPr>
        <p:sp>
          <p:nvSpPr>
            <p:cNvPr id="4" name="Rectangle 52"/>
            <p:cNvSpPr>
              <a:spLocks noChangeArrowheads="1"/>
            </p:cNvSpPr>
            <p:nvPr/>
          </p:nvSpPr>
          <p:spPr bwMode="auto">
            <a:xfrm>
              <a:off x="15500" y="-222"/>
              <a:ext cx="2162" cy="2162"/>
            </a:xfrm>
            <a:prstGeom prst="rect">
              <a:avLst/>
            </a:prstGeom>
            <a:solidFill>
              <a:srgbClr val="E4233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51"/>
            <p:cNvSpPr>
              <a:spLocks/>
            </p:cNvSpPr>
            <p:nvPr/>
          </p:nvSpPr>
          <p:spPr bwMode="auto">
            <a:xfrm>
              <a:off x="15751" y="-39"/>
              <a:ext cx="126" cy="437"/>
            </a:xfrm>
            <a:custGeom>
              <a:avLst/>
              <a:gdLst>
                <a:gd name="T0" fmla="*/ 125 w 126"/>
                <a:gd name="T1" fmla="*/ -39 h 437"/>
                <a:gd name="T2" fmla="*/ 67 w 126"/>
                <a:gd name="T3" fmla="*/ -39 h 437"/>
                <a:gd name="T4" fmla="*/ 0 w 126"/>
                <a:gd name="T5" fmla="*/ 41 h 437"/>
                <a:gd name="T6" fmla="*/ 0 w 126"/>
                <a:gd name="T7" fmla="*/ 117 h 437"/>
                <a:gd name="T8" fmla="*/ 51 w 126"/>
                <a:gd name="T9" fmla="*/ 63 h 437"/>
                <a:gd name="T10" fmla="*/ 52 w 126"/>
                <a:gd name="T11" fmla="*/ 63 h 437"/>
                <a:gd name="T12" fmla="*/ 52 w 126"/>
                <a:gd name="T13" fmla="*/ 398 h 437"/>
                <a:gd name="T14" fmla="*/ 125 w 126"/>
                <a:gd name="T15" fmla="*/ 398 h 437"/>
                <a:gd name="T16" fmla="*/ 125 w 126"/>
                <a:gd name="T17" fmla="*/ -39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37">
                  <a:moveTo>
                    <a:pt x="125" y="0"/>
                  </a:moveTo>
                  <a:lnTo>
                    <a:pt x="67" y="0"/>
                  </a:lnTo>
                  <a:lnTo>
                    <a:pt x="0" y="80"/>
                  </a:lnTo>
                  <a:lnTo>
                    <a:pt x="0" y="156"/>
                  </a:lnTo>
                  <a:lnTo>
                    <a:pt x="51" y="102"/>
                  </a:lnTo>
                  <a:lnTo>
                    <a:pt x="52" y="102"/>
                  </a:lnTo>
                  <a:lnTo>
                    <a:pt x="52" y="437"/>
                  </a:lnTo>
                  <a:lnTo>
                    <a:pt x="125" y="437"/>
                  </a:lnTo>
                  <a:lnTo>
                    <a:pt x="12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50"/>
            <p:cNvPicPr>
              <a:picLocks noChangeAspect="1" noChangeArrowheads="1"/>
            </p:cNvPicPr>
            <p:nvPr/>
          </p:nvPicPr>
          <p:blipFill>
            <a:blip r:embed="rId2"/>
            <a:srcRect/>
            <a:stretch>
              <a:fillRect/>
            </a:stretch>
          </p:blipFill>
          <p:spPr bwMode="auto">
            <a:xfrm>
              <a:off x="17164" y="749"/>
              <a:ext cx="121" cy="121"/>
            </a:xfrm>
            <a:prstGeom prst="rect">
              <a:avLst/>
            </a:prstGeom>
            <a:noFill/>
          </p:spPr>
        </p:pic>
        <p:sp>
          <p:nvSpPr>
            <p:cNvPr id="7" name="AutoShape 49"/>
            <p:cNvSpPr>
              <a:spLocks/>
            </p:cNvSpPr>
            <p:nvPr/>
          </p:nvSpPr>
          <p:spPr bwMode="auto">
            <a:xfrm>
              <a:off x="17085" y="892"/>
              <a:ext cx="282" cy="566"/>
            </a:xfrm>
            <a:custGeom>
              <a:avLst/>
              <a:gdLst>
                <a:gd name="T0" fmla="*/ 216 w 282"/>
                <a:gd name="T1" fmla="*/ 1165 h 566"/>
                <a:gd name="T2" fmla="*/ 148 w 282"/>
                <a:gd name="T3" fmla="*/ 1165 h 566"/>
                <a:gd name="T4" fmla="*/ 150 w 282"/>
                <a:gd name="T5" fmla="*/ 1173 h 566"/>
                <a:gd name="T6" fmla="*/ 150 w 282"/>
                <a:gd name="T7" fmla="*/ 1425 h 566"/>
                <a:gd name="T8" fmla="*/ 152 w 282"/>
                <a:gd name="T9" fmla="*/ 1437 h 566"/>
                <a:gd name="T10" fmla="*/ 159 w 282"/>
                <a:gd name="T11" fmla="*/ 1448 h 566"/>
                <a:gd name="T12" fmla="*/ 170 w 282"/>
                <a:gd name="T13" fmla="*/ 1455 h 566"/>
                <a:gd name="T14" fmla="*/ 183 w 282"/>
                <a:gd name="T15" fmla="*/ 1457 h 566"/>
                <a:gd name="T16" fmla="*/ 195 w 282"/>
                <a:gd name="T17" fmla="*/ 1455 h 566"/>
                <a:gd name="T18" fmla="*/ 206 w 282"/>
                <a:gd name="T19" fmla="*/ 1448 h 566"/>
                <a:gd name="T20" fmla="*/ 213 w 282"/>
                <a:gd name="T21" fmla="*/ 1437 h 566"/>
                <a:gd name="T22" fmla="*/ 216 w 282"/>
                <a:gd name="T23" fmla="*/ 1425 h 566"/>
                <a:gd name="T24" fmla="*/ 216 w 282"/>
                <a:gd name="T25" fmla="*/ 1165 h 566"/>
                <a:gd name="T26" fmla="*/ 281 w 282"/>
                <a:gd name="T27" fmla="*/ 984 h 566"/>
                <a:gd name="T28" fmla="*/ 64 w 282"/>
                <a:gd name="T29" fmla="*/ 984 h 566"/>
                <a:gd name="T30" fmla="*/ 66 w 282"/>
                <a:gd name="T31" fmla="*/ 991 h 566"/>
                <a:gd name="T32" fmla="*/ 66 w 282"/>
                <a:gd name="T33" fmla="*/ 1422 h 566"/>
                <a:gd name="T34" fmla="*/ 68 w 282"/>
                <a:gd name="T35" fmla="*/ 1435 h 566"/>
                <a:gd name="T36" fmla="*/ 76 w 282"/>
                <a:gd name="T37" fmla="*/ 1445 h 566"/>
                <a:gd name="T38" fmla="*/ 86 w 282"/>
                <a:gd name="T39" fmla="*/ 1452 h 566"/>
                <a:gd name="T40" fmla="*/ 99 w 282"/>
                <a:gd name="T41" fmla="*/ 1455 h 566"/>
                <a:gd name="T42" fmla="*/ 112 w 282"/>
                <a:gd name="T43" fmla="*/ 1452 h 566"/>
                <a:gd name="T44" fmla="*/ 122 w 282"/>
                <a:gd name="T45" fmla="*/ 1445 h 566"/>
                <a:gd name="T46" fmla="*/ 129 w 282"/>
                <a:gd name="T47" fmla="*/ 1435 h 566"/>
                <a:gd name="T48" fmla="*/ 132 w 282"/>
                <a:gd name="T49" fmla="*/ 1422 h 566"/>
                <a:gd name="T50" fmla="*/ 132 w 282"/>
                <a:gd name="T51" fmla="*/ 1165 h 566"/>
                <a:gd name="T52" fmla="*/ 216 w 282"/>
                <a:gd name="T53" fmla="*/ 1165 h 566"/>
                <a:gd name="T54" fmla="*/ 216 w 282"/>
                <a:gd name="T55" fmla="*/ 998 h 566"/>
                <a:gd name="T56" fmla="*/ 217 w 282"/>
                <a:gd name="T57" fmla="*/ 993 h 566"/>
                <a:gd name="T58" fmla="*/ 217 w 282"/>
                <a:gd name="T59" fmla="*/ 985 h 566"/>
                <a:gd name="T60" fmla="*/ 281 w 282"/>
                <a:gd name="T61" fmla="*/ 985 h 566"/>
                <a:gd name="T62" fmla="*/ 281 w 282"/>
                <a:gd name="T63" fmla="*/ 984 h 566"/>
                <a:gd name="T64" fmla="*/ 281 w 282"/>
                <a:gd name="T65" fmla="*/ 985 h 566"/>
                <a:gd name="T66" fmla="*/ 235 w 282"/>
                <a:gd name="T67" fmla="*/ 985 h 566"/>
                <a:gd name="T68" fmla="*/ 237 w 282"/>
                <a:gd name="T69" fmla="*/ 991 h 566"/>
                <a:gd name="T70" fmla="*/ 237 w 282"/>
                <a:gd name="T71" fmla="*/ 1152 h 566"/>
                <a:gd name="T72" fmla="*/ 246 w 282"/>
                <a:gd name="T73" fmla="*/ 1162 h 566"/>
                <a:gd name="T74" fmla="*/ 271 w 282"/>
                <a:gd name="T75" fmla="*/ 1162 h 566"/>
                <a:gd name="T76" fmla="*/ 281 w 282"/>
                <a:gd name="T77" fmla="*/ 1154 h 566"/>
                <a:gd name="T78" fmla="*/ 281 w 282"/>
                <a:gd name="T79" fmla="*/ 985 h 566"/>
                <a:gd name="T80" fmla="*/ 208 w 282"/>
                <a:gd name="T81" fmla="*/ 892 h 566"/>
                <a:gd name="T82" fmla="*/ 72 w 282"/>
                <a:gd name="T83" fmla="*/ 892 h 566"/>
                <a:gd name="T84" fmla="*/ 43 w 282"/>
                <a:gd name="T85" fmla="*/ 900 h 566"/>
                <a:gd name="T86" fmla="*/ 20 w 282"/>
                <a:gd name="T87" fmla="*/ 918 h 566"/>
                <a:gd name="T88" fmla="*/ 5 w 282"/>
                <a:gd name="T89" fmla="*/ 942 h 566"/>
                <a:gd name="T90" fmla="*/ 0 w 282"/>
                <a:gd name="T91" fmla="*/ 972 h 566"/>
                <a:gd name="T92" fmla="*/ 0 w 282"/>
                <a:gd name="T93" fmla="*/ 1150 h 566"/>
                <a:gd name="T94" fmla="*/ 9 w 282"/>
                <a:gd name="T95" fmla="*/ 1161 h 566"/>
                <a:gd name="T96" fmla="*/ 34 w 282"/>
                <a:gd name="T97" fmla="*/ 1161 h 566"/>
                <a:gd name="T98" fmla="*/ 45 w 282"/>
                <a:gd name="T99" fmla="*/ 1152 h 566"/>
                <a:gd name="T100" fmla="*/ 45 w 282"/>
                <a:gd name="T101" fmla="*/ 991 h 566"/>
                <a:gd name="T102" fmla="*/ 46 w 282"/>
                <a:gd name="T103" fmla="*/ 984 h 566"/>
                <a:gd name="T104" fmla="*/ 281 w 282"/>
                <a:gd name="T105" fmla="*/ 984 h 566"/>
                <a:gd name="T106" fmla="*/ 281 w 282"/>
                <a:gd name="T107" fmla="*/ 973 h 566"/>
                <a:gd name="T108" fmla="*/ 276 w 282"/>
                <a:gd name="T109" fmla="*/ 944 h 566"/>
                <a:gd name="T110" fmla="*/ 261 w 282"/>
                <a:gd name="T111" fmla="*/ 919 h 566"/>
                <a:gd name="T112" fmla="*/ 238 w 282"/>
                <a:gd name="T113" fmla="*/ 902 h 566"/>
                <a:gd name="T114" fmla="*/ 209 w 282"/>
                <a:gd name="T115" fmla="*/ 894 h 566"/>
                <a:gd name="T116" fmla="*/ 208 w 282"/>
                <a:gd name="T117" fmla="*/ 892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6" y="273"/>
                  </a:moveTo>
                  <a:lnTo>
                    <a:pt x="148" y="273"/>
                  </a:lnTo>
                  <a:lnTo>
                    <a:pt x="150" y="281"/>
                  </a:lnTo>
                  <a:lnTo>
                    <a:pt x="150" y="533"/>
                  </a:lnTo>
                  <a:lnTo>
                    <a:pt x="152" y="545"/>
                  </a:lnTo>
                  <a:lnTo>
                    <a:pt x="159" y="556"/>
                  </a:lnTo>
                  <a:lnTo>
                    <a:pt x="170" y="563"/>
                  </a:lnTo>
                  <a:lnTo>
                    <a:pt x="183" y="565"/>
                  </a:lnTo>
                  <a:lnTo>
                    <a:pt x="195" y="563"/>
                  </a:lnTo>
                  <a:lnTo>
                    <a:pt x="206" y="556"/>
                  </a:lnTo>
                  <a:lnTo>
                    <a:pt x="213" y="545"/>
                  </a:lnTo>
                  <a:lnTo>
                    <a:pt x="216" y="533"/>
                  </a:lnTo>
                  <a:lnTo>
                    <a:pt x="216" y="273"/>
                  </a:lnTo>
                  <a:close/>
                  <a:moveTo>
                    <a:pt x="281" y="92"/>
                  </a:moveTo>
                  <a:lnTo>
                    <a:pt x="64" y="92"/>
                  </a:lnTo>
                  <a:lnTo>
                    <a:pt x="66" y="99"/>
                  </a:lnTo>
                  <a:lnTo>
                    <a:pt x="66" y="530"/>
                  </a:lnTo>
                  <a:lnTo>
                    <a:pt x="68" y="543"/>
                  </a:lnTo>
                  <a:lnTo>
                    <a:pt x="76" y="553"/>
                  </a:lnTo>
                  <a:lnTo>
                    <a:pt x="86" y="560"/>
                  </a:lnTo>
                  <a:lnTo>
                    <a:pt x="99" y="563"/>
                  </a:lnTo>
                  <a:lnTo>
                    <a:pt x="112" y="560"/>
                  </a:lnTo>
                  <a:lnTo>
                    <a:pt x="122" y="553"/>
                  </a:lnTo>
                  <a:lnTo>
                    <a:pt x="129" y="543"/>
                  </a:lnTo>
                  <a:lnTo>
                    <a:pt x="132" y="530"/>
                  </a:lnTo>
                  <a:lnTo>
                    <a:pt x="132" y="273"/>
                  </a:lnTo>
                  <a:lnTo>
                    <a:pt x="216" y="273"/>
                  </a:lnTo>
                  <a:lnTo>
                    <a:pt x="216" y="106"/>
                  </a:lnTo>
                  <a:lnTo>
                    <a:pt x="217" y="101"/>
                  </a:lnTo>
                  <a:lnTo>
                    <a:pt x="217" y="93"/>
                  </a:lnTo>
                  <a:lnTo>
                    <a:pt x="281" y="93"/>
                  </a:lnTo>
                  <a:lnTo>
                    <a:pt x="281" y="92"/>
                  </a:lnTo>
                  <a:close/>
                  <a:moveTo>
                    <a:pt x="281" y="93"/>
                  </a:moveTo>
                  <a:lnTo>
                    <a:pt x="235" y="93"/>
                  </a:lnTo>
                  <a:lnTo>
                    <a:pt x="237" y="99"/>
                  </a:lnTo>
                  <a:lnTo>
                    <a:pt x="237" y="260"/>
                  </a:lnTo>
                  <a:lnTo>
                    <a:pt x="246" y="270"/>
                  </a:lnTo>
                  <a:lnTo>
                    <a:pt x="271" y="270"/>
                  </a:lnTo>
                  <a:lnTo>
                    <a:pt x="281" y="262"/>
                  </a:lnTo>
                  <a:lnTo>
                    <a:pt x="281" y="93"/>
                  </a:lnTo>
                  <a:close/>
                  <a:moveTo>
                    <a:pt x="208" y="0"/>
                  </a:moveTo>
                  <a:lnTo>
                    <a:pt x="72" y="0"/>
                  </a:lnTo>
                  <a:lnTo>
                    <a:pt x="43" y="8"/>
                  </a:lnTo>
                  <a:lnTo>
                    <a:pt x="20" y="26"/>
                  </a:lnTo>
                  <a:lnTo>
                    <a:pt x="5" y="50"/>
                  </a:lnTo>
                  <a:lnTo>
                    <a:pt x="0" y="80"/>
                  </a:lnTo>
                  <a:lnTo>
                    <a:pt x="0" y="258"/>
                  </a:lnTo>
                  <a:lnTo>
                    <a:pt x="9" y="269"/>
                  </a:lnTo>
                  <a:lnTo>
                    <a:pt x="34" y="269"/>
                  </a:lnTo>
                  <a:lnTo>
                    <a:pt x="45" y="260"/>
                  </a:lnTo>
                  <a:lnTo>
                    <a:pt x="45" y="99"/>
                  </a:lnTo>
                  <a:lnTo>
                    <a:pt x="46" y="92"/>
                  </a:lnTo>
                  <a:lnTo>
                    <a:pt x="281" y="92"/>
                  </a:lnTo>
                  <a:lnTo>
                    <a:pt x="281" y="81"/>
                  </a:lnTo>
                  <a:lnTo>
                    <a:pt x="276" y="52"/>
                  </a:lnTo>
                  <a:lnTo>
                    <a:pt x="261" y="27"/>
                  </a:lnTo>
                  <a:lnTo>
                    <a:pt x="238" y="10"/>
                  </a:lnTo>
                  <a:lnTo>
                    <a:pt x="209" y="2"/>
                  </a:lnTo>
                  <a:lnTo>
                    <a:pt x="20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 name="Picture 48"/>
            <p:cNvPicPr>
              <a:picLocks noChangeAspect="1" noChangeArrowheads="1"/>
            </p:cNvPicPr>
            <p:nvPr/>
          </p:nvPicPr>
          <p:blipFill>
            <a:blip r:embed="rId3"/>
            <a:srcRect/>
            <a:stretch>
              <a:fillRect/>
            </a:stretch>
          </p:blipFill>
          <p:spPr bwMode="auto">
            <a:xfrm>
              <a:off x="16696" y="784"/>
              <a:ext cx="114" cy="114"/>
            </a:xfrm>
            <a:prstGeom prst="rect">
              <a:avLst/>
            </a:prstGeom>
            <a:noFill/>
          </p:spPr>
        </p:pic>
        <p:sp>
          <p:nvSpPr>
            <p:cNvPr id="9" name="AutoShape 47"/>
            <p:cNvSpPr>
              <a:spLocks/>
            </p:cNvSpPr>
            <p:nvPr/>
          </p:nvSpPr>
          <p:spPr bwMode="auto">
            <a:xfrm>
              <a:off x="16587" y="925"/>
              <a:ext cx="331" cy="531"/>
            </a:xfrm>
            <a:custGeom>
              <a:avLst/>
              <a:gdLst>
                <a:gd name="T0" fmla="*/ 98 w 331"/>
                <a:gd name="T1" fmla="*/ 1254 h 531"/>
                <a:gd name="T2" fmla="*/ 101 w 331"/>
                <a:gd name="T3" fmla="*/ 1438 h 531"/>
                <a:gd name="T4" fmla="*/ 117 w 331"/>
                <a:gd name="T5" fmla="*/ 1454 h 531"/>
                <a:gd name="T6" fmla="*/ 140 w 331"/>
                <a:gd name="T7" fmla="*/ 1454 h 531"/>
                <a:gd name="T8" fmla="*/ 156 w 331"/>
                <a:gd name="T9" fmla="*/ 1438 h 531"/>
                <a:gd name="T10" fmla="*/ 158 w 331"/>
                <a:gd name="T11" fmla="*/ 1254 h 531"/>
                <a:gd name="T12" fmla="*/ 177 w 331"/>
                <a:gd name="T13" fmla="*/ 1254 h 531"/>
                <a:gd name="T14" fmla="*/ 179 w 331"/>
                <a:gd name="T15" fmla="*/ 1438 h 531"/>
                <a:gd name="T16" fmla="*/ 195 w 331"/>
                <a:gd name="T17" fmla="*/ 1454 h 531"/>
                <a:gd name="T18" fmla="*/ 218 w 331"/>
                <a:gd name="T19" fmla="*/ 1454 h 531"/>
                <a:gd name="T20" fmla="*/ 234 w 331"/>
                <a:gd name="T21" fmla="*/ 1438 h 531"/>
                <a:gd name="T22" fmla="*/ 236 w 331"/>
                <a:gd name="T23" fmla="*/ 1254 h 531"/>
                <a:gd name="T24" fmla="*/ 91 w 331"/>
                <a:gd name="T25" fmla="*/ 999 h 531"/>
                <a:gd name="T26" fmla="*/ 106 w 331"/>
                <a:gd name="T27" fmla="*/ 1003 h 531"/>
                <a:gd name="T28" fmla="*/ 37 w 331"/>
                <a:gd name="T29" fmla="*/ 1254 h 531"/>
                <a:gd name="T30" fmla="*/ 232 w 331"/>
                <a:gd name="T31" fmla="*/ 1014 h 531"/>
                <a:gd name="T32" fmla="*/ 236 w 331"/>
                <a:gd name="T33" fmla="*/ 1002 h 531"/>
                <a:gd name="T34" fmla="*/ 292 w 331"/>
                <a:gd name="T35" fmla="*/ 1001 h 531"/>
                <a:gd name="T36" fmla="*/ 292 w 331"/>
                <a:gd name="T37" fmla="*/ 1001 h 531"/>
                <a:gd name="T38" fmla="*/ 245 w 331"/>
                <a:gd name="T39" fmla="*/ 1010 h 531"/>
                <a:gd name="T40" fmla="*/ 288 w 331"/>
                <a:gd name="T41" fmla="*/ 1152 h 531"/>
                <a:gd name="T42" fmla="*/ 300 w 331"/>
                <a:gd name="T43" fmla="*/ 1161 h 531"/>
                <a:gd name="T44" fmla="*/ 327 w 331"/>
                <a:gd name="T45" fmla="*/ 1149 h 531"/>
                <a:gd name="T46" fmla="*/ 330 w 331"/>
                <a:gd name="T47" fmla="*/ 1128 h 531"/>
                <a:gd name="T48" fmla="*/ 292 w 331"/>
                <a:gd name="T49" fmla="*/ 1001 h 531"/>
                <a:gd name="T50" fmla="*/ 109 w 331"/>
                <a:gd name="T51" fmla="*/ 926 h 531"/>
                <a:gd name="T52" fmla="*/ 65 w 331"/>
                <a:gd name="T53" fmla="*/ 948 h 531"/>
                <a:gd name="T54" fmla="*/ 52 w 331"/>
                <a:gd name="T55" fmla="*/ 970 h 531"/>
                <a:gd name="T56" fmla="*/ 0 w 331"/>
                <a:gd name="T57" fmla="*/ 1140 h 531"/>
                <a:gd name="T58" fmla="*/ 7 w 331"/>
                <a:gd name="T59" fmla="*/ 1154 h 531"/>
                <a:gd name="T60" fmla="*/ 36 w 331"/>
                <a:gd name="T61" fmla="*/ 1158 h 531"/>
                <a:gd name="T62" fmla="*/ 50 w 331"/>
                <a:gd name="T63" fmla="*/ 1141 h 531"/>
                <a:gd name="T64" fmla="*/ 89 w 331"/>
                <a:gd name="T65" fmla="*/ 1010 h 531"/>
                <a:gd name="T66" fmla="*/ 291 w 331"/>
                <a:gd name="T67" fmla="*/ 999 h 531"/>
                <a:gd name="T68" fmla="*/ 272 w 331"/>
                <a:gd name="T69" fmla="*/ 945 h 531"/>
                <a:gd name="T70" fmla="*/ 251 w 331"/>
                <a:gd name="T71" fmla="*/ 926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1" y="512"/>
                  </a:lnTo>
                  <a:lnTo>
                    <a:pt x="107" y="521"/>
                  </a:lnTo>
                  <a:lnTo>
                    <a:pt x="117" y="528"/>
                  </a:lnTo>
                  <a:lnTo>
                    <a:pt x="128" y="530"/>
                  </a:lnTo>
                  <a:lnTo>
                    <a:pt x="140" y="528"/>
                  </a:lnTo>
                  <a:lnTo>
                    <a:pt x="150" y="521"/>
                  </a:lnTo>
                  <a:lnTo>
                    <a:pt x="156" y="512"/>
                  </a:lnTo>
                  <a:lnTo>
                    <a:pt x="158" y="500"/>
                  </a:lnTo>
                  <a:lnTo>
                    <a:pt x="158" y="328"/>
                  </a:lnTo>
                  <a:close/>
                  <a:moveTo>
                    <a:pt x="236" y="328"/>
                  </a:moveTo>
                  <a:lnTo>
                    <a:pt x="177" y="328"/>
                  </a:lnTo>
                  <a:lnTo>
                    <a:pt x="177" y="500"/>
                  </a:lnTo>
                  <a:lnTo>
                    <a:pt x="179" y="512"/>
                  </a:lnTo>
                  <a:lnTo>
                    <a:pt x="185" y="521"/>
                  </a:lnTo>
                  <a:lnTo>
                    <a:pt x="195" y="528"/>
                  </a:lnTo>
                  <a:lnTo>
                    <a:pt x="207" y="530"/>
                  </a:lnTo>
                  <a:lnTo>
                    <a:pt x="218" y="528"/>
                  </a:lnTo>
                  <a:lnTo>
                    <a:pt x="227" y="521"/>
                  </a:lnTo>
                  <a:lnTo>
                    <a:pt x="234" y="512"/>
                  </a:lnTo>
                  <a:lnTo>
                    <a:pt x="236" y="500"/>
                  </a:lnTo>
                  <a:lnTo>
                    <a:pt x="236" y="328"/>
                  </a:lnTo>
                  <a:close/>
                  <a:moveTo>
                    <a:pt x="291" y="73"/>
                  </a:moveTo>
                  <a:lnTo>
                    <a:pt x="91" y="73"/>
                  </a:lnTo>
                  <a:lnTo>
                    <a:pt x="98" y="76"/>
                  </a:lnTo>
                  <a:lnTo>
                    <a:pt x="106" y="77"/>
                  </a:lnTo>
                  <a:lnTo>
                    <a:pt x="103" y="88"/>
                  </a:lnTo>
                  <a:lnTo>
                    <a:pt x="37" y="328"/>
                  </a:lnTo>
                  <a:lnTo>
                    <a:pt x="298" y="328"/>
                  </a:lnTo>
                  <a:lnTo>
                    <a:pt x="232" y="88"/>
                  </a:lnTo>
                  <a:lnTo>
                    <a:pt x="229" y="77"/>
                  </a:lnTo>
                  <a:lnTo>
                    <a:pt x="236" y="76"/>
                  </a:lnTo>
                  <a:lnTo>
                    <a:pt x="244" y="75"/>
                  </a:lnTo>
                  <a:lnTo>
                    <a:pt x="292" y="75"/>
                  </a:lnTo>
                  <a:lnTo>
                    <a:pt x="291" y="73"/>
                  </a:lnTo>
                  <a:close/>
                  <a:moveTo>
                    <a:pt x="292" y="75"/>
                  </a:moveTo>
                  <a:lnTo>
                    <a:pt x="244" y="75"/>
                  </a:lnTo>
                  <a:lnTo>
                    <a:pt x="245" y="84"/>
                  </a:lnTo>
                  <a:lnTo>
                    <a:pt x="283" y="211"/>
                  </a:lnTo>
                  <a:lnTo>
                    <a:pt x="288" y="226"/>
                  </a:lnTo>
                  <a:lnTo>
                    <a:pt x="292" y="234"/>
                  </a:lnTo>
                  <a:lnTo>
                    <a:pt x="300" y="235"/>
                  </a:lnTo>
                  <a:lnTo>
                    <a:pt x="314" y="232"/>
                  </a:lnTo>
                  <a:lnTo>
                    <a:pt x="327" y="223"/>
                  </a:lnTo>
                  <a:lnTo>
                    <a:pt x="331" y="212"/>
                  </a:lnTo>
                  <a:lnTo>
                    <a:pt x="330" y="202"/>
                  </a:lnTo>
                  <a:lnTo>
                    <a:pt x="329" y="198"/>
                  </a:lnTo>
                  <a:lnTo>
                    <a:pt x="292" y="75"/>
                  </a:lnTo>
                  <a:close/>
                  <a:moveTo>
                    <a:pt x="229" y="0"/>
                  </a:moveTo>
                  <a:lnTo>
                    <a:pt x="109" y="0"/>
                  </a:lnTo>
                  <a:lnTo>
                    <a:pt x="83" y="7"/>
                  </a:lnTo>
                  <a:lnTo>
                    <a:pt x="65" y="22"/>
                  </a:lnTo>
                  <a:lnTo>
                    <a:pt x="55" y="37"/>
                  </a:lnTo>
                  <a:lnTo>
                    <a:pt x="52" y="44"/>
                  </a:lnTo>
                  <a:lnTo>
                    <a:pt x="5" y="198"/>
                  </a:lnTo>
                  <a:lnTo>
                    <a:pt x="0" y="214"/>
                  </a:lnTo>
                  <a:lnTo>
                    <a:pt x="0" y="223"/>
                  </a:lnTo>
                  <a:lnTo>
                    <a:pt x="7" y="228"/>
                  </a:lnTo>
                  <a:lnTo>
                    <a:pt x="21" y="232"/>
                  </a:lnTo>
                  <a:lnTo>
                    <a:pt x="36" y="232"/>
                  </a:lnTo>
                  <a:lnTo>
                    <a:pt x="45" y="224"/>
                  </a:lnTo>
                  <a:lnTo>
                    <a:pt x="50" y="215"/>
                  </a:lnTo>
                  <a:lnTo>
                    <a:pt x="52" y="211"/>
                  </a:lnTo>
                  <a:lnTo>
                    <a:pt x="89" y="84"/>
                  </a:lnTo>
                  <a:lnTo>
                    <a:pt x="91" y="73"/>
                  </a:lnTo>
                  <a:lnTo>
                    <a:pt x="291" y="73"/>
                  </a:lnTo>
                  <a:lnTo>
                    <a:pt x="283" y="44"/>
                  </a:lnTo>
                  <a:lnTo>
                    <a:pt x="272" y="19"/>
                  </a:lnTo>
                  <a:lnTo>
                    <a:pt x="263" y="5"/>
                  </a:lnTo>
                  <a:lnTo>
                    <a:pt x="251" y="0"/>
                  </a:lnTo>
                  <a:lnTo>
                    <a:pt x="22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46"/>
            <p:cNvPicPr>
              <a:picLocks noChangeAspect="1" noChangeArrowheads="1"/>
            </p:cNvPicPr>
            <p:nvPr/>
          </p:nvPicPr>
          <p:blipFill>
            <a:blip r:embed="rId3"/>
            <a:srcRect/>
            <a:stretch>
              <a:fillRect/>
            </a:stretch>
          </p:blipFill>
          <p:spPr bwMode="auto">
            <a:xfrm>
              <a:off x="16357" y="784"/>
              <a:ext cx="114" cy="114"/>
            </a:xfrm>
            <a:prstGeom prst="rect">
              <a:avLst/>
            </a:prstGeom>
            <a:noFill/>
          </p:spPr>
        </p:pic>
        <p:sp>
          <p:nvSpPr>
            <p:cNvPr id="11" name="AutoShape 45"/>
            <p:cNvSpPr>
              <a:spLocks/>
            </p:cNvSpPr>
            <p:nvPr/>
          </p:nvSpPr>
          <p:spPr bwMode="auto">
            <a:xfrm>
              <a:off x="16248" y="925"/>
              <a:ext cx="331" cy="531"/>
            </a:xfrm>
            <a:custGeom>
              <a:avLst/>
              <a:gdLst>
                <a:gd name="T0" fmla="*/ 97 w 331"/>
                <a:gd name="T1" fmla="*/ 1254 h 531"/>
                <a:gd name="T2" fmla="*/ 100 w 331"/>
                <a:gd name="T3" fmla="*/ 1438 h 531"/>
                <a:gd name="T4" fmla="*/ 116 w 331"/>
                <a:gd name="T5" fmla="*/ 1454 h 531"/>
                <a:gd name="T6" fmla="*/ 139 w 331"/>
                <a:gd name="T7" fmla="*/ 1454 h 531"/>
                <a:gd name="T8" fmla="*/ 155 w 331"/>
                <a:gd name="T9" fmla="*/ 1438 h 531"/>
                <a:gd name="T10" fmla="*/ 157 w 331"/>
                <a:gd name="T11" fmla="*/ 1254 h 531"/>
                <a:gd name="T12" fmla="*/ 176 w 331"/>
                <a:gd name="T13" fmla="*/ 1254 h 531"/>
                <a:gd name="T14" fmla="*/ 178 w 331"/>
                <a:gd name="T15" fmla="*/ 1438 h 531"/>
                <a:gd name="T16" fmla="*/ 194 w 331"/>
                <a:gd name="T17" fmla="*/ 1454 h 531"/>
                <a:gd name="T18" fmla="*/ 217 w 331"/>
                <a:gd name="T19" fmla="*/ 1454 h 531"/>
                <a:gd name="T20" fmla="*/ 233 w 331"/>
                <a:gd name="T21" fmla="*/ 1438 h 531"/>
                <a:gd name="T22" fmla="*/ 236 w 331"/>
                <a:gd name="T23" fmla="*/ 1254 h 531"/>
                <a:gd name="T24" fmla="*/ 90 w 331"/>
                <a:gd name="T25" fmla="*/ 999 h 531"/>
                <a:gd name="T26" fmla="*/ 105 w 331"/>
                <a:gd name="T27" fmla="*/ 1003 h 531"/>
                <a:gd name="T28" fmla="*/ 36 w 331"/>
                <a:gd name="T29" fmla="*/ 1254 h 531"/>
                <a:gd name="T30" fmla="*/ 231 w 331"/>
                <a:gd name="T31" fmla="*/ 1014 h 531"/>
                <a:gd name="T32" fmla="*/ 236 w 331"/>
                <a:gd name="T33" fmla="*/ 1002 h 531"/>
                <a:gd name="T34" fmla="*/ 291 w 331"/>
                <a:gd name="T35" fmla="*/ 1001 h 531"/>
                <a:gd name="T36" fmla="*/ 291 w 331"/>
                <a:gd name="T37" fmla="*/ 1001 h 531"/>
                <a:gd name="T38" fmla="*/ 245 w 331"/>
                <a:gd name="T39" fmla="*/ 1010 h 531"/>
                <a:gd name="T40" fmla="*/ 292 w 331"/>
                <a:gd name="T41" fmla="*/ 1160 h 531"/>
                <a:gd name="T42" fmla="*/ 313 w 331"/>
                <a:gd name="T43" fmla="*/ 1158 h 531"/>
                <a:gd name="T44" fmla="*/ 330 w 331"/>
                <a:gd name="T45" fmla="*/ 1138 h 531"/>
                <a:gd name="T46" fmla="*/ 329 w 331"/>
                <a:gd name="T47" fmla="*/ 1124 h 531"/>
                <a:gd name="T48" fmla="*/ 228 w 331"/>
                <a:gd name="T49" fmla="*/ 926 h 531"/>
                <a:gd name="T50" fmla="*/ 82 w 331"/>
                <a:gd name="T51" fmla="*/ 933 h 531"/>
                <a:gd name="T52" fmla="*/ 54 w 331"/>
                <a:gd name="T53" fmla="*/ 963 h 531"/>
                <a:gd name="T54" fmla="*/ 5 w 331"/>
                <a:gd name="T55" fmla="*/ 1124 h 531"/>
                <a:gd name="T56" fmla="*/ 0 w 331"/>
                <a:gd name="T57" fmla="*/ 1149 h 531"/>
                <a:gd name="T58" fmla="*/ 20 w 331"/>
                <a:gd name="T59" fmla="*/ 1158 h 531"/>
                <a:gd name="T60" fmla="*/ 44 w 331"/>
                <a:gd name="T61" fmla="*/ 1150 h 531"/>
                <a:gd name="T62" fmla="*/ 51 w 331"/>
                <a:gd name="T63" fmla="*/ 1137 h 531"/>
                <a:gd name="T64" fmla="*/ 90 w 331"/>
                <a:gd name="T65" fmla="*/ 999 h 531"/>
                <a:gd name="T66" fmla="*/ 282 w 331"/>
                <a:gd name="T67" fmla="*/ 970 h 531"/>
                <a:gd name="T68" fmla="*/ 263 w 331"/>
                <a:gd name="T69" fmla="*/ 931 h 531"/>
                <a:gd name="T70" fmla="*/ 228 w 331"/>
                <a:gd name="T71" fmla="*/ 926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7" y="328"/>
                  </a:moveTo>
                  <a:lnTo>
                    <a:pt x="97" y="328"/>
                  </a:lnTo>
                  <a:lnTo>
                    <a:pt x="97" y="500"/>
                  </a:lnTo>
                  <a:lnTo>
                    <a:pt x="100" y="512"/>
                  </a:lnTo>
                  <a:lnTo>
                    <a:pt x="106" y="521"/>
                  </a:lnTo>
                  <a:lnTo>
                    <a:pt x="116" y="528"/>
                  </a:lnTo>
                  <a:lnTo>
                    <a:pt x="127" y="530"/>
                  </a:lnTo>
                  <a:lnTo>
                    <a:pt x="139" y="528"/>
                  </a:lnTo>
                  <a:lnTo>
                    <a:pt x="149" y="521"/>
                  </a:lnTo>
                  <a:lnTo>
                    <a:pt x="155" y="512"/>
                  </a:lnTo>
                  <a:lnTo>
                    <a:pt x="157" y="500"/>
                  </a:lnTo>
                  <a:lnTo>
                    <a:pt x="157" y="328"/>
                  </a:lnTo>
                  <a:close/>
                  <a:moveTo>
                    <a:pt x="236" y="328"/>
                  </a:moveTo>
                  <a:lnTo>
                    <a:pt x="176" y="328"/>
                  </a:lnTo>
                  <a:lnTo>
                    <a:pt x="176" y="500"/>
                  </a:lnTo>
                  <a:lnTo>
                    <a:pt x="178" y="512"/>
                  </a:lnTo>
                  <a:lnTo>
                    <a:pt x="184" y="521"/>
                  </a:lnTo>
                  <a:lnTo>
                    <a:pt x="194" y="528"/>
                  </a:lnTo>
                  <a:lnTo>
                    <a:pt x="206" y="530"/>
                  </a:lnTo>
                  <a:lnTo>
                    <a:pt x="217" y="528"/>
                  </a:lnTo>
                  <a:lnTo>
                    <a:pt x="227" y="521"/>
                  </a:lnTo>
                  <a:lnTo>
                    <a:pt x="233" y="512"/>
                  </a:lnTo>
                  <a:lnTo>
                    <a:pt x="236" y="500"/>
                  </a:lnTo>
                  <a:lnTo>
                    <a:pt x="236" y="328"/>
                  </a:lnTo>
                  <a:close/>
                  <a:moveTo>
                    <a:pt x="291" y="73"/>
                  </a:moveTo>
                  <a:lnTo>
                    <a:pt x="90" y="73"/>
                  </a:lnTo>
                  <a:lnTo>
                    <a:pt x="97" y="76"/>
                  </a:lnTo>
                  <a:lnTo>
                    <a:pt x="105" y="77"/>
                  </a:lnTo>
                  <a:lnTo>
                    <a:pt x="102" y="88"/>
                  </a:lnTo>
                  <a:lnTo>
                    <a:pt x="36" y="328"/>
                  </a:lnTo>
                  <a:lnTo>
                    <a:pt x="297" y="328"/>
                  </a:lnTo>
                  <a:lnTo>
                    <a:pt x="231" y="88"/>
                  </a:lnTo>
                  <a:lnTo>
                    <a:pt x="228" y="77"/>
                  </a:lnTo>
                  <a:lnTo>
                    <a:pt x="236" y="76"/>
                  </a:lnTo>
                  <a:lnTo>
                    <a:pt x="243" y="75"/>
                  </a:lnTo>
                  <a:lnTo>
                    <a:pt x="291" y="75"/>
                  </a:lnTo>
                  <a:lnTo>
                    <a:pt x="291" y="73"/>
                  </a:lnTo>
                  <a:close/>
                  <a:moveTo>
                    <a:pt x="291" y="75"/>
                  </a:moveTo>
                  <a:lnTo>
                    <a:pt x="243" y="75"/>
                  </a:lnTo>
                  <a:lnTo>
                    <a:pt x="245" y="84"/>
                  </a:lnTo>
                  <a:lnTo>
                    <a:pt x="287" y="226"/>
                  </a:lnTo>
                  <a:lnTo>
                    <a:pt x="292" y="234"/>
                  </a:lnTo>
                  <a:lnTo>
                    <a:pt x="299" y="235"/>
                  </a:lnTo>
                  <a:lnTo>
                    <a:pt x="313" y="232"/>
                  </a:lnTo>
                  <a:lnTo>
                    <a:pt x="326" y="223"/>
                  </a:lnTo>
                  <a:lnTo>
                    <a:pt x="330" y="212"/>
                  </a:lnTo>
                  <a:lnTo>
                    <a:pt x="330" y="202"/>
                  </a:lnTo>
                  <a:lnTo>
                    <a:pt x="329" y="198"/>
                  </a:lnTo>
                  <a:lnTo>
                    <a:pt x="291" y="75"/>
                  </a:lnTo>
                  <a:close/>
                  <a:moveTo>
                    <a:pt x="228" y="0"/>
                  </a:moveTo>
                  <a:lnTo>
                    <a:pt x="108" y="0"/>
                  </a:lnTo>
                  <a:lnTo>
                    <a:pt x="82" y="7"/>
                  </a:lnTo>
                  <a:lnTo>
                    <a:pt x="64" y="22"/>
                  </a:lnTo>
                  <a:lnTo>
                    <a:pt x="54" y="37"/>
                  </a:lnTo>
                  <a:lnTo>
                    <a:pt x="51" y="44"/>
                  </a:lnTo>
                  <a:lnTo>
                    <a:pt x="5" y="198"/>
                  </a:lnTo>
                  <a:lnTo>
                    <a:pt x="0" y="214"/>
                  </a:lnTo>
                  <a:lnTo>
                    <a:pt x="0" y="223"/>
                  </a:lnTo>
                  <a:lnTo>
                    <a:pt x="6" y="228"/>
                  </a:lnTo>
                  <a:lnTo>
                    <a:pt x="20" y="232"/>
                  </a:lnTo>
                  <a:lnTo>
                    <a:pt x="35" y="232"/>
                  </a:lnTo>
                  <a:lnTo>
                    <a:pt x="44" y="224"/>
                  </a:lnTo>
                  <a:lnTo>
                    <a:pt x="49" y="215"/>
                  </a:lnTo>
                  <a:lnTo>
                    <a:pt x="51" y="211"/>
                  </a:lnTo>
                  <a:lnTo>
                    <a:pt x="89" y="84"/>
                  </a:lnTo>
                  <a:lnTo>
                    <a:pt x="90" y="73"/>
                  </a:lnTo>
                  <a:lnTo>
                    <a:pt x="291" y="73"/>
                  </a:lnTo>
                  <a:lnTo>
                    <a:pt x="282" y="44"/>
                  </a:lnTo>
                  <a:lnTo>
                    <a:pt x="272" y="19"/>
                  </a:lnTo>
                  <a:lnTo>
                    <a:pt x="263" y="5"/>
                  </a:lnTo>
                  <a:lnTo>
                    <a:pt x="250" y="0"/>
                  </a:lnTo>
                  <a:lnTo>
                    <a:pt x="2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44"/>
            <p:cNvPicPr>
              <a:picLocks noChangeAspect="1" noChangeArrowheads="1"/>
            </p:cNvPicPr>
            <p:nvPr/>
          </p:nvPicPr>
          <p:blipFill>
            <a:blip r:embed="rId4"/>
            <a:srcRect/>
            <a:stretch>
              <a:fillRect/>
            </a:stretch>
          </p:blipFill>
          <p:spPr bwMode="auto">
            <a:xfrm>
              <a:off x="16883" y="1066"/>
              <a:ext cx="235" cy="391"/>
            </a:xfrm>
            <a:prstGeom prst="rect">
              <a:avLst/>
            </a:prstGeom>
            <a:noFill/>
          </p:spPr>
        </p:pic>
        <p:pic>
          <p:nvPicPr>
            <p:cNvPr id="13" name="Picture 43"/>
            <p:cNvPicPr>
              <a:picLocks noChangeAspect="1" noChangeArrowheads="1"/>
            </p:cNvPicPr>
            <p:nvPr/>
          </p:nvPicPr>
          <p:blipFill>
            <a:blip r:embed="rId5"/>
            <a:srcRect/>
            <a:stretch>
              <a:fillRect/>
            </a:stretch>
          </p:blipFill>
          <p:spPr bwMode="auto">
            <a:xfrm>
              <a:off x="15844" y="749"/>
              <a:ext cx="120" cy="121"/>
            </a:xfrm>
            <a:prstGeom prst="rect">
              <a:avLst/>
            </a:prstGeom>
            <a:noFill/>
          </p:spPr>
        </p:pic>
        <p:sp>
          <p:nvSpPr>
            <p:cNvPr id="14" name="AutoShape 42"/>
            <p:cNvSpPr>
              <a:spLocks/>
            </p:cNvSpPr>
            <p:nvPr/>
          </p:nvSpPr>
          <p:spPr bwMode="auto">
            <a:xfrm>
              <a:off x="15763" y="892"/>
              <a:ext cx="282" cy="566"/>
            </a:xfrm>
            <a:custGeom>
              <a:avLst/>
              <a:gdLst>
                <a:gd name="T0" fmla="*/ 217 w 282"/>
                <a:gd name="T1" fmla="*/ 985 h 566"/>
                <a:gd name="T2" fmla="*/ 63 w 282"/>
                <a:gd name="T3" fmla="*/ 985 h 566"/>
                <a:gd name="T4" fmla="*/ 65 w 282"/>
                <a:gd name="T5" fmla="*/ 993 h 566"/>
                <a:gd name="T6" fmla="*/ 66 w 282"/>
                <a:gd name="T7" fmla="*/ 998 h 566"/>
                <a:gd name="T8" fmla="*/ 66 w 282"/>
                <a:gd name="T9" fmla="*/ 1425 h 566"/>
                <a:gd name="T10" fmla="*/ 69 w 282"/>
                <a:gd name="T11" fmla="*/ 1437 h 566"/>
                <a:gd name="T12" fmla="*/ 76 w 282"/>
                <a:gd name="T13" fmla="*/ 1448 h 566"/>
                <a:gd name="T14" fmla="*/ 87 w 282"/>
                <a:gd name="T15" fmla="*/ 1455 h 566"/>
                <a:gd name="T16" fmla="*/ 99 w 282"/>
                <a:gd name="T17" fmla="*/ 1457 h 566"/>
                <a:gd name="T18" fmla="*/ 112 w 282"/>
                <a:gd name="T19" fmla="*/ 1455 h 566"/>
                <a:gd name="T20" fmla="*/ 122 w 282"/>
                <a:gd name="T21" fmla="*/ 1448 h 566"/>
                <a:gd name="T22" fmla="*/ 129 w 282"/>
                <a:gd name="T23" fmla="*/ 1437 h 566"/>
                <a:gd name="T24" fmla="*/ 132 w 282"/>
                <a:gd name="T25" fmla="*/ 1425 h 566"/>
                <a:gd name="T26" fmla="*/ 132 w 282"/>
                <a:gd name="T27" fmla="*/ 1173 h 566"/>
                <a:gd name="T28" fmla="*/ 134 w 282"/>
                <a:gd name="T29" fmla="*/ 1165 h 566"/>
                <a:gd name="T30" fmla="*/ 216 w 282"/>
                <a:gd name="T31" fmla="*/ 1165 h 566"/>
                <a:gd name="T32" fmla="*/ 216 w 282"/>
                <a:gd name="T33" fmla="*/ 991 h 566"/>
                <a:gd name="T34" fmla="*/ 217 w 282"/>
                <a:gd name="T35" fmla="*/ 985 h 566"/>
                <a:gd name="T36" fmla="*/ 216 w 282"/>
                <a:gd name="T37" fmla="*/ 1165 h 566"/>
                <a:gd name="T38" fmla="*/ 150 w 282"/>
                <a:gd name="T39" fmla="*/ 1165 h 566"/>
                <a:gd name="T40" fmla="*/ 150 w 282"/>
                <a:gd name="T41" fmla="*/ 1422 h 566"/>
                <a:gd name="T42" fmla="*/ 153 w 282"/>
                <a:gd name="T43" fmla="*/ 1435 h 566"/>
                <a:gd name="T44" fmla="*/ 160 w 282"/>
                <a:gd name="T45" fmla="*/ 1445 h 566"/>
                <a:gd name="T46" fmla="*/ 170 w 282"/>
                <a:gd name="T47" fmla="*/ 1452 h 566"/>
                <a:gd name="T48" fmla="*/ 183 w 282"/>
                <a:gd name="T49" fmla="*/ 1455 h 566"/>
                <a:gd name="T50" fmla="*/ 196 w 282"/>
                <a:gd name="T51" fmla="*/ 1452 h 566"/>
                <a:gd name="T52" fmla="*/ 207 w 282"/>
                <a:gd name="T53" fmla="*/ 1445 h 566"/>
                <a:gd name="T54" fmla="*/ 214 w 282"/>
                <a:gd name="T55" fmla="*/ 1435 h 566"/>
                <a:gd name="T56" fmla="*/ 216 w 282"/>
                <a:gd name="T57" fmla="*/ 1422 h 566"/>
                <a:gd name="T58" fmla="*/ 216 w 282"/>
                <a:gd name="T59" fmla="*/ 1165 h 566"/>
                <a:gd name="T60" fmla="*/ 210 w 282"/>
                <a:gd name="T61" fmla="*/ 892 h 566"/>
                <a:gd name="T62" fmla="*/ 74 w 282"/>
                <a:gd name="T63" fmla="*/ 892 h 566"/>
                <a:gd name="T64" fmla="*/ 72 w 282"/>
                <a:gd name="T65" fmla="*/ 894 h 566"/>
                <a:gd name="T66" fmla="*/ 44 w 282"/>
                <a:gd name="T67" fmla="*/ 902 h 566"/>
                <a:gd name="T68" fmla="*/ 21 w 282"/>
                <a:gd name="T69" fmla="*/ 919 h 566"/>
                <a:gd name="T70" fmla="*/ 6 w 282"/>
                <a:gd name="T71" fmla="*/ 944 h 566"/>
                <a:gd name="T72" fmla="*/ 0 w 282"/>
                <a:gd name="T73" fmla="*/ 973 h 566"/>
                <a:gd name="T74" fmla="*/ 0 w 282"/>
                <a:gd name="T75" fmla="*/ 1154 h 566"/>
                <a:gd name="T76" fmla="*/ 11 w 282"/>
                <a:gd name="T77" fmla="*/ 1162 h 566"/>
                <a:gd name="T78" fmla="*/ 36 w 282"/>
                <a:gd name="T79" fmla="*/ 1162 h 566"/>
                <a:gd name="T80" fmla="*/ 45 w 282"/>
                <a:gd name="T81" fmla="*/ 1152 h 566"/>
                <a:gd name="T82" fmla="*/ 45 w 282"/>
                <a:gd name="T83" fmla="*/ 991 h 566"/>
                <a:gd name="T84" fmla="*/ 47 w 282"/>
                <a:gd name="T85" fmla="*/ 985 h 566"/>
                <a:gd name="T86" fmla="*/ 217 w 282"/>
                <a:gd name="T87" fmla="*/ 985 h 566"/>
                <a:gd name="T88" fmla="*/ 218 w 282"/>
                <a:gd name="T89" fmla="*/ 984 h 566"/>
                <a:gd name="T90" fmla="*/ 282 w 282"/>
                <a:gd name="T91" fmla="*/ 984 h 566"/>
                <a:gd name="T92" fmla="*/ 282 w 282"/>
                <a:gd name="T93" fmla="*/ 972 h 566"/>
                <a:gd name="T94" fmla="*/ 277 w 282"/>
                <a:gd name="T95" fmla="*/ 942 h 566"/>
                <a:gd name="T96" fmla="*/ 261 w 282"/>
                <a:gd name="T97" fmla="*/ 918 h 566"/>
                <a:gd name="T98" fmla="*/ 238 w 282"/>
                <a:gd name="T99" fmla="*/ 900 h 566"/>
                <a:gd name="T100" fmla="*/ 210 w 282"/>
                <a:gd name="T101" fmla="*/ 892 h 566"/>
                <a:gd name="T102" fmla="*/ 282 w 282"/>
                <a:gd name="T103" fmla="*/ 984 h 566"/>
                <a:gd name="T104" fmla="*/ 236 w 282"/>
                <a:gd name="T105" fmla="*/ 984 h 566"/>
                <a:gd name="T106" fmla="*/ 237 w 282"/>
                <a:gd name="T107" fmla="*/ 991 h 566"/>
                <a:gd name="T108" fmla="*/ 237 w 282"/>
                <a:gd name="T109" fmla="*/ 1152 h 566"/>
                <a:gd name="T110" fmla="*/ 248 w 282"/>
                <a:gd name="T111" fmla="*/ 1161 h 566"/>
                <a:gd name="T112" fmla="*/ 273 w 282"/>
                <a:gd name="T113" fmla="*/ 1161 h 566"/>
                <a:gd name="T114" fmla="*/ 282 w 282"/>
                <a:gd name="T115" fmla="*/ 1150 h 566"/>
                <a:gd name="T116" fmla="*/ 282 w 282"/>
                <a:gd name="T117" fmla="*/ 984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7" y="93"/>
                  </a:moveTo>
                  <a:lnTo>
                    <a:pt x="63" y="93"/>
                  </a:lnTo>
                  <a:lnTo>
                    <a:pt x="65" y="101"/>
                  </a:lnTo>
                  <a:lnTo>
                    <a:pt x="66" y="106"/>
                  </a:lnTo>
                  <a:lnTo>
                    <a:pt x="66" y="533"/>
                  </a:lnTo>
                  <a:lnTo>
                    <a:pt x="69" y="545"/>
                  </a:lnTo>
                  <a:lnTo>
                    <a:pt x="76" y="556"/>
                  </a:lnTo>
                  <a:lnTo>
                    <a:pt x="87" y="563"/>
                  </a:lnTo>
                  <a:lnTo>
                    <a:pt x="99" y="565"/>
                  </a:lnTo>
                  <a:lnTo>
                    <a:pt x="112" y="563"/>
                  </a:lnTo>
                  <a:lnTo>
                    <a:pt x="122" y="556"/>
                  </a:lnTo>
                  <a:lnTo>
                    <a:pt x="129" y="545"/>
                  </a:lnTo>
                  <a:lnTo>
                    <a:pt x="132" y="533"/>
                  </a:lnTo>
                  <a:lnTo>
                    <a:pt x="132" y="281"/>
                  </a:lnTo>
                  <a:lnTo>
                    <a:pt x="134" y="273"/>
                  </a:lnTo>
                  <a:lnTo>
                    <a:pt x="216" y="273"/>
                  </a:lnTo>
                  <a:lnTo>
                    <a:pt x="216" y="99"/>
                  </a:lnTo>
                  <a:lnTo>
                    <a:pt x="217" y="93"/>
                  </a:lnTo>
                  <a:close/>
                  <a:moveTo>
                    <a:pt x="216" y="273"/>
                  </a:moveTo>
                  <a:lnTo>
                    <a:pt x="150" y="273"/>
                  </a:lnTo>
                  <a:lnTo>
                    <a:pt x="150" y="530"/>
                  </a:lnTo>
                  <a:lnTo>
                    <a:pt x="153" y="543"/>
                  </a:lnTo>
                  <a:lnTo>
                    <a:pt x="160" y="553"/>
                  </a:lnTo>
                  <a:lnTo>
                    <a:pt x="170" y="560"/>
                  </a:lnTo>
                  <a:lnTo>
                    <a:pt x="183" y="563"/>
                  </a:lnTo>
                  <a:lnTo>
                    <a:pt x="196" y="560"/>
                  </a:lnTo>
                  <a:lnTo>
                    <a:pt x="207" y="553"/>
                  </a:lnTo>
                  <a:lnTo>
                    <a:pt x="214" y="543"/>
                  </a:lnTo>
                  <a:lnTo>
                    <a:pt x="216" y="530"/>
                  </a:lnTo>
                  <a:lnTo>
                    <a:pt x="216" y="273"/>
                  </a:lnTo>
                  <a:close/>
                  <a:moveTo>
                    <a:pt x="210" y="0"/>
                  </a:moveTo>
                  <a:lnTo>
                    <a:pt x="74" y="0"/>
                  </a:lnTo>
                  <a:lnTo>
                    <a:pt x="72" y="2"/>
                  </a:lnTo>
                  <a:lnTo>
                    <a:pt x="44" y="10"/>
                  </a:lnTo>
                  <a:lnTo>
                    <a:pt x="21" y="27"/>
                  </a:lnTo>
                  <a:lnTo>
                    <a:pt x="6" y="52"/>
                  </a:lnTo>
                  <a:lnTo>
                    <a:pt x="0" y="81"/>
                  </a:lnTo>
                  <a:lnTo>
                    <a:pt x="0" y="262"/>
                  </a:lnTo>
                  <a:lnTo>
                    <a:pt x="11" y="270"/>
                  </a:lnTo>
                  <a:lnTo>
                    <a:pt x="36" y="270"/>
                  </a:lnTo>
                  <a:lnTo>
                    <a:pt x="45" y="260"/>
                  </a:lnTo>
                  <a:lnTo>
                    <a:pt x="45" y="99"/>
                  </a:lnTo>
                  <a:lnTo>
                    <a:pt x="47" y="93"/>
                  </a:lnTo>
                  <a:lnTo>
                    <a:pt x="217" y="93"/>
                  </a:lnTo>
                  <a:lnTo>
                    <a:pt x="218" y="92"/>
                  </a:lnTo>
                  <a:lnTo>
                    <a:pt x="282" y="92"/>
                  </a:lnTo>
                  <a:lnTo>
                    <a:pt x="282" y="80"/>
                  </a:lnTo>
                  <a:lnTo>
                    <a:pt x="277" y="50"/>
                  </a:lnTo>
                  <a:lnTo>
                    <a:pt x="261" y="26"/>
                  </a:lnTo>
                  <a:lnTo>
                    <a:pt x="238" y="8"/>
                  </a:lnTo>
                  <a:lnTo>
                    <a:pt x="210" y="0"/>
                  </a:lnTo>
                  <a:close/>
                  <a:moveTo>
                    <a:pt x="282" y="92"/>
                  </a:moveTo>
                  <a:lnTo>
                    <a:pt x="236" y="92"/>
                  </a:lnTo>
                  <a:lnTo>
                    <a:pt x="237" y="99"/>
                  </a:lnTo>
                  <a:lnTo>
                    <a:pt x="237" y="260"/>
                  </a:lnTo>
                  <a:lnTo>
                    <a:pt x="248" y="269"/>
                  </a:lnTo>
                  <a:lnTo>
                    <a:pt x="273" y="269"/>
                  </a:lnTo>
                  <a:lnTo>
                    <a:pt x="282" y="258"/>
                  </a:lnTo>
                  <a:lnTo>
                    <a:pt x="282"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41"/>
            <p:cNvSpPr>
              <a:spLocks noChangeShapeType="1"/>
            </p:cNvSpPr>
            <p:nvPr/>
          </p:nvSpPr>
          <p:spPr bwMode="auto">
            <a:xfrm>
              <a:off x="15783" y="1162"/>
              <a:ext cx="0" cy="282"/>
            </a:xfrm>
            <a:prstGeom prst="line">
              <a:avLst/>
            </a:prstGeom>
            <a:noFill/>
            <a:ln w="1244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40"/>
            <p:cNvPicPr>
              <a:picLocks noChangeAspect="1" noChangeArrowheads="1"/>
            </p:cNvPicPr>
            <p:nvPr/>
          </p:nvPicPr>
          <p:blipFill>
            <a:blip r:embed="rId6"/>
            <a:srcRect/>
            <a:stretch>
              <a:fillRect/>
            </a:stretch>
          </p:blipFill>
          <p:spPr bwMode="auto">
            <a:xfrm>
              <a:off x="16043" y="1066"/>
              <a:ext cx="215" cy="391"/>
            </a:xfrm>
            <a:prstGeom prst="rect">
              <a:avLst/>
            </a:prstGeom>
            <a:noFill/>
          </p:spPr>
        </p:pic>
        <p:pic>
          <p:nvPicPr>
            <p:cNvPr id="17" name="Picture 39"/>
            <p:cNvPicPr>
              <a:picLocks noChangeAspect="1" noChangeArrowheads="1"/>
            </p:cNvPicPr>
            <p:nvPr/>
          </p:nvPicPr>
          <p:blipFill>
            <a:blip r:embed="rId7"/>
            <a:srcRect/>
            <a:stretch>
              <a:fillRect/>
            </a:stretch>
          </p:blipFill>
          <p:spPr bwMode="auto">
            <a:xfrm>
              <a:off x="16121" y="-45"/>
              <a:ext cx="197" cy="182"/>
            </a:xfrm>
            <a:prstGeom prst="rect">
              <a:avLst/>
            </a:prstGeom>
            <a:noFill/>
          </p:spPr>
        </p:pic>
        <p:pic>
          <p:nvPicPr>
            <p:cNvPr id="18" name="Picture 38"/>
            <p:cNvPicPr>
              <a:picLocks noChangeAspect="1" noChangeArrowheads="1"/>
            </p:cNvPicPr>
            <p:nvPr/>
          </p:nvPicPr>
          <p:blipFill>
            <a:blip r:embed="rId8"/>
            <a:srcRect/>
            <a:stretch>
              <a:fillRect/>
            </a:stretch>
          </p:blipFill>
          <p:spPr bwMode="auto">
            <a:xfrm>
              <a:off x="16121" y="217"/>
              <a:ext cx="692" cy="182"/>
            </a:xfrm>
            <a:prstGeom prst="rect">
              <a:avLst/>
            </a:prstGeom>
            <a:noFill/>
          </p:spPr>
        </p:pic>
      </p:grpSp>
      <p:pic>
        <p:nvPicPr>
          <p:cNvPr id="36" name="image51.png"/>
          <p:cNvPicPr/>
          <p:nvPr/>
        </p:nvPicPr>
        <p:blipFill>
          <a:blip r:embed="rId9" cstate="print"/>
          <a:stretch>
            <a:fillRect/>
          </a:stretch>
        </p:blipFill>
        <p:spPr>
          <a:xfrm>
            <a:off x="7467600" y="2971800"/>
            <a:ext cx="1376624" cy="1356527"/>
          </a:xfrm>
          <a:prstGeom prst="rect">
            <a:avLst/>
          </a:prstGeom>
        </p:spPr>
      </p:pic>
      <p:grpSp>
        <p:nvGrpSpPr>
          <p:cNvPr id="6178" name="Group 34"/>
          <p:cNvGrpSpPr>
            <a:grpSpLocks/>
          </p:cNvGrpSpPr>
          <p:nvPr/>
        </p:nvGrpSpPr>
        <p:grpSpPr bwMode="auto">
          <a:xfrm>
            <a:off x="7543800" y="4572000"/>
            <a:ext cx="1371600" cy="1463675"/>
            <a:chOff x="15934" y="501"/>
            <a:chExt cx="2162" cy="2305"/>
          </a:xfrm>
        </p:grpSpPr>
        <p:pic>
          <p:nvPicPr>
            <p:cNvPr id="56" name="Picture 36"/>
            <p:cNvPicPr>
              <a:picLocks noChangeAspect="1" noChangeArrowheads="1"/>
            </p:cNvPicPr>
            <p:nvPr/>
          </p:nvPicPr>
          <p:blipFill>
            <a:blip r:embed="rId10"/>
            <a:srcRect/>
            <a:stretch>
              <a:fillRect/>
            </a:stretch>
          </p:blipFill>
          <p:spPr bwMode="auto">
            <a:xfrm>
              <a:off x="15933" y="501"/>
              <a:ext cx="2162" cy="2163"/>
            </a:xfrm>
            <a:prstGeom prst="rect">
              <a:avLst/>
            </a:prstGeom>
            <a:noFill/>
          </p:spPr>
        </p:pic>
        <p:sp>
          <p:nvSpPr>
            <p:cNvPr id="57" name="Rectangle 35"/>
            <p:cNvSpPr>
              <a:spLocks noChangeArrowheads="1"/>
            </p:cNvSpPr>
            <p:nvPr/>
          </p:nvSpPr>
          <p:spPr bwMode="auto">
            <a:xfrm>
              <a:off x="15933" y="2731"/>
              <a:ext cx="2162" cy="75"/>
            </a:xfrm>
            <a:prstGeom prst="rect">
              <a:avLst/>
            </a:prstGeom>
            <a:solidFill>
              <a:srgbClr val="DC12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Nellanad</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26" name="Rectangle 2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Slide Number Placeholder 27"/>
          <p:cNvSpPr>
            <a:spLocks noGrp="1"/>
          </p:cNvSpPr>
          <p:nvPr>
            <p:ph type="sldNum" sz="quarter" idx="12"/>
          </p:nvPr>
        </p:nvSpPr>
        <p:spPr>
          <a:xfrm>
            <a:off x="6629400" y="6492875"/>
            <a:ext cx="2133600" cy="365125"/>
          </a:xfrm>
        </p:spPr>
        <p:txBody>
          <a:bodyPr/>
          <a:lstStyle/>
          <a:p>
            <a:fld id="{8D18AE97-595F-4912-898A-D92AFA227895}"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19400"/>
            <a:ext cx="6705600" cy="1295400"/>
          </a:xfrm>
        </p:spPr>
        <p:txBody>
          <a:bodyPr>
            <a:normAutofit/>
          </a:bodyPr>
          <a:lstStyle/>
          <a:p>
            <a:pPr algn="just">
              <a:spcBef>
                <a:spcPts val="0"/>
              </a:spcBef>
              <a:buNone/>
            </a:pPr>
            <a:r>
              <a:rPr lang="en-US" sz="3600" b="1" u="sng" dirty="0">
                <a:solidFill>
                  <a:srgbClr val="C00000"/>
                </a:solidFill>
              </a:rPr>
              <a:t>Programme VI-</a:t>
            </a:r>
            <a:r>
              <a:rPr lang="en-US" sz="3600" b="1" i="1" u="sng" dirty="0">
                <a:solidFill>
                  <a:srgbClr val="C00000"/>
                </a:solidFill>
              </a:rPr>
              <a:t> </a:t>
            </a:r>
            <a:r>
              <a:rPr lang="en-US" sz="3600" b="1" i="1" dirty="0"/>
              <a:t>THANAL</a:t>
            </a:r>
            <a:r>
              <a:rPr lang="en-US" sz="3600" b="1" dirty="0"/>
              <a:t>-(Shadow </a:t>
            </a:r>
          </a:p>
          <a:p>
            <a:pPr algn="just">
              <a:spcBef>
                <a:spcPts val="0"/>
              </a:spcBef>
              <a:buNone/>
            </a:pPr>
            <a:r>
              <a:rPr lang="en-US" sz="3600" b="1" dirty="0"/>
              <a:t>for Senior Citizens)</a:t>
            </a:r>
          </a:p>
          <a:p>
            <a:pPr algn="just"/>
            <a:endParaRPr lang="en-US" dirty="0"/>
          </a:p>
        </p:txBody>
      </p:sp>
      <p:grpSp>
        <p:nvGrpSpPr>
          <p:cNvPr id="7170" name="Group 18"/>
          <p:cNvGrpSpPr>
            <a:grpSpLocks/>
          </p:cNvGrpSpPr>
          <p:nvPr/>
        </p:nvGrpSpPr>
        <p:grpSpPr bwMode="auto">
          <a:xfrm>
            <a:off x="7391400" y="1371600"/>
            <a:ext cx="1373187" cy="1373187"/>
            <a:chOff x="15646" y="183"/>
            <a:chExt cx="2162" cy="2162"/>
          </a:xfrm>
        </p:grpSpPr>
        <p:sp>
          <p:nvSpPr>
            <p:cNvPr id="36" name="Rectangle 33"/>
            <p:cNvSpPr>
              <a:spLocks noChangeArrowheads="1"/>
            </p:cNvSpPr>
            <p:nvPr/>
          </p:nvSpPr>
          <p:spPr bwMode="auto">
            <a:xfrm>
              <a:off x="15645" y="182"/>
              <a:ext cx="2162" cy="2162"/>
            </a:xfrm>
            <a:prstGeom prst="rect">
              <a:avLst/>
            </a:prstGeom>
            <a:solidFill>
              <a:srgbClr val="E4233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15896" y="365"/>
              <a:ext cx="126" cy="437"/>
            </a:xfrm>
            <a:custGeom>
              <a:avLst/>
              <a:gdLst>
                <a:gd name="T0" fmla="*/ 126 w 126"/>
                <a:gd name="T1" fmla="*/ 365 h 437"/>
                <a:gd name="T2" fmla="*/ 68 w 126"/>
                <a:gd name="T3" fmla="*/ 365 h 437"/>
                <a:gd name="T4" fmla="*/ 0 w 126"/>
                <a:gd name="T5" fmla="*/ 445 h 437"/>
                <a:gd name="T6" fmla="*/ 0 w 126"/>
                <a:gd name="T7" fmla="*/ 521 h 437"/>
                <a:gd name="T8" fmla="*/ 51 w 126"/>
                <a:gd name="T9" fmla="*/ 468 h 437"/>
                <a:gd name="T10" fmla="*/ 52 w 126"/>
                <a:gd name="T11" fmla="*/ 468 h 437"/>
                <a:gd name="T12" fmla="*/ 52 w 126"/>
                <a:gd name="T13" fmla="*/ 802 h 437"/>
                <a:gd name="T14" fmla="*/ 126 w 126"/>
                <a:gd name="T15" fmla="*/ 802 h 437"/>
                <a:gd name="T16" fmla="*/ 126 w 126"/>
                <a:gd name="T17" fmla="*/ 365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37">
                  <a:moveTo>
                    <a:pt x="126" y="0"/>
                  </a:moveTo>
                  <a:lnTo>
                    <a:pt x="68" y="0"/>
                  </a:lnTo>
                  <a:lnTo>
                    <a:pt x="0" y="80"/>
                  </a:lnTo>
                  <a:lnTo>
                    <a:pt x="0" y="156"/>
                  </a:lnTo>
                  <a:lnTo>
                    <a:pt x="51" y="103"/>
                  </a:lnTo>
                  <a:lnTo>
                    <a:pt x="52" y="103"/>
                  </a:lnTo>
                  <a:lnTo>
                    <a:pt x="52" y="437"/>
                  </a:lnTo>
                  <a:lnTo>
                    <a:pt x="126" y="437"/>
                  </a:lnTo>
                  <a:lnTo>
                    <a:pt x="1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0" name="Picture 31"/>
            <p:cNvPicPr>
              <a:picLocks noChangeAspect="1" noChangeArrowheads="1"/>
            </p:cNvPicPr>
            <p:nvPr/>
          </p:nvPicPr>
          <p:blipFill>
            <a:blip r:embed="rId2"/>
            <a:srcRect/>
            <a:stretch>
              <a:fillRect/>
            </a:stretch>
          </p:blipFill>
          <p:spPr bwMode="auto">
            <a:xfrm>
              <a:off x="17309" y="1154"/>
              <a:ext cx="121" cy="121"/>
            </a:xfrm>
            <a:prstGeom prst="rect">
              <a:avLst/>
            </a:prstGeom>
            <a:noFill/>
          </p:spPr>
        </p:pic>
        <p:sp>
          <p:nvSpPr>
            <p:cNvPr id="42" name="AutoShape 30"/>
            <p:cNvSpPr>
              <a:spLocks/>
            </p:cNvSpPr>
            <p:nvPr/>
          </p:nvSpPr>
          <p:spPr bwMode="auto">
            <a:xfrm>
              <a:off x="17230" y="1296"/>
              <a:ext cx="282" cy="566"/>
            </a:xfrm>
            <a:custGeom>
              <a:avLst/>
              <a:gdLst>
                <a:gd name="T0" fmla="*/ 216 w 282"/>
                <a:gd name="T1" fmla="*/ 1570 h 566"/>
                <a:gd name="T2" fmla="*/ 149 w 282"/>
                <a:gd name="T3" fmla="*/ 1570 h 566"/>
                <a:gd name="T4" fmla="*/ 150 w 282"/>
                <a:gd name="T5" fmla="*/ 1577 h 566"/>
                <a:gd name="T6" fmla="*/ 150 w 282"/>
                <a:gd name="T7" fmla="*/ 1829 h 566"/>
                <a:gd name="T8" fmla="*/ 153 w 282"/>
                <a:gd name="T9" fmla="*/ 1842 h 566"/>
                <a:gd name="T10" fmla="*/ 160 w 282"/>
                <a:gd name="T11" fmla="*/ 1852 h 566"/>
                <a:gd name="T12" fmla="*/ 170 w 282"/>
                <a:gd name="T13" fmla="*/ 1859 h 566"/>
                <a:gd name="T14" fmla="*/ 183 w 282"/>
                <a:gd name="T15" fmla="*/ 1862 h 566"/>
                <a:gd name="T16" fmla="*/ 196 w 282"/>
                <a:gd name="T17" fmla="*/ 1859 h 566"/>
                <a:gd name="T18" fmla="*/ 206 w 282"/>
                <a:gd name="T19" fmla="*/ 1852 h 566"/>
                <a:gd name="T20" fmla="*/ 214 w 282"/>
                <a:gd name="T21" fmla="*/ 1842 h 566"/>
                <a:gd name="T22" fmla="*/ 216 w 282"/>
                <a:gd name="T23" fmla="*/ 1829 h 566"/>
                <a:gd name="T24" fmla="*/ 216 w 282"/>
                <a:gd name="T25" fmla="*/ 1570 h 566"/>
                <a:gd name="T26" fmla="*/ 282 w 282"/>
                <a:gd name="T27" fmla="*/ 1388 h 566"/>
                <a:gd name="T28" fmla="*/ 65 w 282"/>
                <a:gd name="T29" fmla="*/ 1388 h 566"/>
                <a:gd name="T30" fmla="*/ 66 w 282"/>
                <a:gd name="T31" fmla="*/ 1396 h 566"/>
                <a:gd name="T32" fmla="*/ 66 w 282"/>
                <a:gd name="T33" fmla="*/ 1826 h 566"/>
                <a:gd name="T34" fmla="*/ 69 w 282"/>
                <a:gd name="T35" fmla="*/ 1839 h 566"/>
                <a:gd name="T36" fmla="*/ 76 w 282"/>
                <a:gd name="T37" fmla="*/ 1849 h 566"/>
                <a:gd name="T38" fmla="*/ 87 w 282"/>
                <a:gd name="T39" fmla="*/ 1856 h 566"/>
                <a:gd name="T40" fmla="*/ 99 w 282"/>
                <a:gd name="T41" fmla="*/ 1859 h 566"/>
                <a:gd name="T42" fmla="*/ 112 w 282"/>
                <a:gd name="T43" fmla="*/ 1856 h 566"/>
                <a:gd name="T44" fmla="*/ 123 w 282"/>
                <a:gd name="T45" fmla="*/ 1849 h 566"/>
                <a:gd name="T46" fmla="*/ 130 w 282"/>
                <a:gd name="T47" fmla="*/ 1839 h 566"/>
                <a:gd name="T48" fmla="*/ 132 w 282"/>
                <a:gd name="T49" fmla="*/ 1826 h 566"/>
                <a:gd name="T50" fmla="*/ 132 w 282"/>
                <a:gd name="T51" fmla="*/ 1570 h 566"/>
                <a:gd name="T52" fmla="*/ 216 w 282"/>
                <a:gd name="T53" fmla="*/ 1570 h 566"/>
                <a:gd name="T54" fmla="*/ 216 w 282"/>
                <a:gd name="T55" fmla="*/ 1402 h 566"/>
                <a:gd name="T56" fmla="*/ 218 w 282"/>
                <a:gd name="T57" fmla="*/ 1397 h 566"/>
                <a:gd name="T58" fmla="*/ 218 w 282"/>
                <a:gd name="T59" fmla="*/ 1389 h 566"/>
                <a:gd name="T60" fmla="*/ 282 w 282"/>
                <a:gd name="T61" fmla="*/ 1389 h 566"/>
                <a:gd name="T62" fmla="*/ 282 w 282"/>
                <a:gd name="T63" fmla="*/ 1388 h 566"/>
                <a:gd name="T64" fmla="*/ 282 w 282"/>
                <a:gd name="T65" fmla="*/ 1389 h 566"/>
                <a:gd name="T66" fmla="*/ 235 w 282"/>
                <a:gd name="T67" fmla="*/ 1389 h 566"/>
                <a:gd name="T68" fmla="*/ 237 w 282"/>
                <a:gd name="T69" fmla="*/ 1396 h 566"/>
                <a:gd name="T70" fmla="*/ 237 w 282"/>
                <a:gd name="T71" fmla="*/ 1556 h 566"/>
                <a:gd name="T72" fmla="*/ 246 w 282"/>
                <a:gd name="T73" fmla="*/ 1566 h 566"/>
                <a:gd name="T74" fmla="*/ 272 w 282"/>
                <a:gd name="T75" fmla="*/ 1566 h 566"/>
                <a:gd name="T76" fmla="*/ 282 w 282"/>
                <a:gd name="T77" fmla="*/ 1558 h 566"/>
                <a:gd name="T78" fmla="*/ 282 w 282"/>
                <a:gd name="T79" fmla="*/ 1389 h 566"/>
                <a:gd name="T80" fmla="*/ 209 w 282"/>
                <a:gd name="T81" fmla="*/ 1296 h 566"/>
                <a:gd name="T82" fmla="*/ 72 w 282"/>
                <a:gd name="T83" fmla="*/ 1296 h 566"/>
                <a:gd name="T84" fmla="*/ 44 w 282"/>
                <a:gd name="T85" fmla="*/ 1304 h 566"/>
                <a:gd name="T86" fmla="*/ 21 w 282"/>
                <a:gd name="T87" fmla="*/ 1322 h 566"/>
                <a:gd name="T88" fmla="*/ 6 w 282"/>
                <a:gd name="T89" fmla="*/ 1347 h 566"/>
                <a:gd name="T90" fmla="*/ 0 w 282"/>
                <a:gd name="T91" fmla="*/ 1376 h 566"/>
                <a:gd name="T92" fmla="*/ 0 w 282"/>
                <a:gd name="T93" fmla="*/ 1554 h 566"/>
                <a:gd name="T94" fmla="*/ 9 w 282"/>
                <a:gd name="T95" fmla="*/ 1565 h 566"/>
                <a:gd name="T96" fmla="*/ 35 w 282"/>
                <a:gd name="T97" fmla="*/ 1565 h 566"/>
                <a:gd name="T98" fmla="*/ 45 w 282"/>
                <a:gd name="T99" fmla="*/ 1556 h 566"/>
                <a:gd name="T100" fmla="*/ 45 w 282"/>
                <a:gd name="T101" fmla="*/ 1396 h 566"/>
                <a:gd name="T102" fmla="*/ 47 w 282"/>
                <a:gd name="T103" fmla="*/ 1388 h 566"/>
                <a:gd name="T104" fmla="*/ 282 w 282"/>
                <a:gd name="T105" fmla="*/ 1388 h 566"/>
                <a:gd name="T106" fmla="*/ 282 w 282"/>
                <a:gd name="T107" fmla="*/ 1377 h 566"/>
                <a:gd name="T108" fmla="*/ 276 w 282"/>
                <a:gd name="T109" fmla="*/ 1348 h 566"/>
                <a:gd name="T110" fmla="*/ 261 w 282"/>
                <a:gd name="T111" fmla="*/ 1323 h 566"/>
                <a:gd name="T112" fmla="*/ 238 w 282"/>
                <a:gd name="T113" fmla="*/ 1306 h 566"/>
                <a:gd name="T114" fmla="*/ 210 w 282"/>
                <a:gd name="T115" fmla="*/ 1298 h 566"/>
                <a:gd name="T116" fmla="*/ 209 w 282"/>
                <a:gd name="T117" fmla="*/ 1296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6" y="274"/>
                  </a:moveTo>
                  <a:lnTo>
                    <a:pt x="149" y="274"/>
                  </a:lnTo>
                  <a:lnTo>
                    <a:pt x="150" y="281"/>
                  </a:lnTo>
                  <a:lnTo>
                    <a:pt x="150" y="533"/>
                  </a:lnTo>
                  <a:lnTo>
                    <a:pt x="153" y="546"/>
                  </a:lnTo>
                  <a:lnTo>
                    <a:pt x="160" y="556"/>
                  </a:lnTo>
                  <a:lnTo>
                    <a:pt x="170" y="563"/>
                  </a:lnTo>
                  <a:lnTo>
                    <a:pt x="183" y="566"/>
                  </a:lnTo>
                  <a:lnTo>
                    <a:pt x="196" y="563"/>
                  </a:lnTo>
                  <a:lnTo>
                    <a:pt x="206" y="556"/>
                  </a:lnTo>
                  <a:lnTo>
                    <a:pt x="214" y="546"/>
                  </a:lnTo>
                  <a:lnTo>
                    <a:pt x="216" y="533"/>
                  </a:lnTo>
                  <a:lnTo>
                    <a:pt x="216" y="274"/>
                  </a:lnTo>
                  <a:close/>
                  <a:moveTo>
                    <a:pt x="282" y="92"/>
                  </a:moveTo>
                  <a:lnTo>
                    <a:pt x="65" y="92"/>
                  </a:lnTo>
                  <a:lnTo>
                    <a:pt x="66" y="100"/>
                  </a:lnTo>
                  <a:lnTo>
                    <a:pt x="66" y="530"/>
                  </a:lnTo>
                  <a:lnTo>
                    <a:pt x="69" y="543"/>
                  </a:lnTo>
                  <a:lnTo>
                    <a:pt x="76" y="553"/>
                  </a:lnTo>
                  <a:lnTo>
                    <a:pt x="87" y="560"/>
                  </a:lnTo>
                  <a:lnTo>
                    <a:pt x="99" y="563"/>
                  </a:lnTo>
                  <a:lnTo>
                    <a:pt x="112" y="560"/>
                  </a:lnTo>
                  <a:lnTo>
                    <a:pt x="123" y="553"/>
                  </a:lnTo>
                  <a:lnTo>
                    <a:pt x="130" y="543"/>
                  </a:lnTo>
                  <a:lnTo>
                    <a:pt x="132" y="530"/>
                  </a:lnTo>
                  <a:lnTo>
                    <a:pt x="132" y="274"/>
                  </a:lnTo>
                  <a:lnTo>
                    <a:pt x="216" y="274"/>
                  </a:lnTo>
                  <a:lnTo>
                    <a:pt x="216" y="106"/>
                  </a:lnTo>
                  <a:lnTo>
                    <a:pt x="218" y="101"/>
                  </a:lnTo>
                  <a:lnTo>
                    <a:pt x="218" y="93"/>
                  </a:lnTo>
                  <a:lnTo>
                    <a:pt x="282" y="93"/>
                  </a:lnTo>
                  <a:lnTo>
                    <a:pt x="282" y="92"/>
                  </a:lnTo>
                  <a:close/>
                  <a:moveTo>
                    <a:pt x="282" y="93"/>
                  </a:moveTo>
                  <a:lnTo>
                    <a:pt x="235" y="93"/>
                  </a:lnTo>
                  <a:lnTo>
                    <a:pt x="237" y="100"/>
                  </a:lnTo>
                  <a:lnTo>
                    <a:pt x="237" y="260"/>
                  </a:lnTo>
                  <a:lnTo>
                    <a:pt x="246" y="270"/>
                  </a:lnTo>
                  <a:lnTo>
                    <a:pt x="272" y="270"/>
                  </a:lnTo>
                  <a:lnTo>
                    <a:pt x="282" y="262"/>
                  </a:lnTo>
                  <a:lnTo>
                    <a:pt x="282" y="93"/>
                  </a:lnTo>
                  <a:close/>
                  <a:moveTo>
                    <a:pt x="209" y="0"/>
                  </a:moveTo>
                  <a:lnTo>
                    <a:pt x="72" y="0"/>
                  </a:lnTo>
                  <a:lnTo>
                    <a:pt x="44" y="8"/>
                  </a:lnTo>
                  <a:lnTo>
                    <a:pt x="21" y="26"/>
                  </a:lnTo>
                  <a:lnTo>
                    <a:pt x="6" y="51"/>
                  </a:lnTo>
                  <a:lnTo>
                    <a:pt x="0" y="80"/>
                  </a:lnTo>
                  <a:lnTo>
                    <a:pt x="0" y="258"/>
                  </a:lnTo>
                  <a:lnTo>
                    <a:pt x="9" y="269"/>
                  </a:lnTo>
                  <a:lnTo>
                    <a:pt x="35" y="269"/>
                  </a:lnTo>
                  <a:lnTo>
                    <a:pt x="45" y="260"/>
                  </a:lnTo>
                  <a:lnTo>
                    <a:pt x="45" y="100"/>
                  </a:lnTo>
                  <a:lnTo>
                    <a:pt x="47" y="92"/>
                  </a:lnTo>
                  <a:lnTo>
                    <a:pt x="282" y="92"/>
                  </a:lnTo>
                  <a:lnTo>
                    <a:pt x="282" y="81"/>
                  </a:lnTo>
                  <a:lnTo>
                    <a:pt x="276" y="52"/>
                  </a:lnTo>
                  <a:lnTo>
                    <a:pt x="261" y="27"/>
                  </a:lnTo>
                  <a:lnTo>
                    <a:pt x="238" y="10"/>
                  </a:lnTo>
                  <a:lnTo>
                    <a:pt x="210" y="2"/>
                  </a:lnTo>
                  <a:lnTo>
                    <a:pt x="20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4" name="Picture 29"/>
            <p:cNvPicPr>
              <a:picLocks noChangeAspect="1" noChangeArrowheads="1"/>
            </p:cNvPicPr>
            <p:nvPr/>
          </p:nvPicPr>
          <p:blipFill>
            <a:blip r:embed="rId3"/>
            <a:srcRect/>
            <a:stretch>
              <a:fillRect/>
            </a:stretch>
          </p:blipFill>
          <p:spPr bwMode="auto">
            <a:xfrm>
              <a:off x="16840" y="1188"/>
              <a:ext cx="114" cy="114"/>
            </a:xfrm>
            <a:prstGeom prst="rect">
              <a:avLst/>
            </a:prstGeom>
            <a:noFill/>
          </p:spPr>
        </p:pic>
        <p:sp>
          <p:nvSpPr>
            <p:cNvPr id="45" name="AutoShape 28"/>
            <p:cNvSpPr>
              <a:spLocks/>
            </p:cNvSpPr>
            <p:nvPr/>
          </p:nvSpPr>
          <p:spPr bwMode="auto">
            <a:xfrm>
              <a:off x="16732" y="1329"/>
              <a:ext cx="331" cy="531"/>
            </a:xfrm>
            <a:custGeom>
              <a:avLst/>
              <a:gdLst>
                <a:gd name="T0" fmla="*/ 98 w 331"/>
                <a:gd name="T1" fmla="*/ 1658 h 531"/>
                <a:gd name="T2" fmla="*/ 100 w 331"/>
                <a:gd name="T3" fmla="*/ 1842 h 531"/>
                <a:gd name="T4" fmla="*/ 116 w 331"/>
                <a:gd name="T5" fmla="*/ 1858 h 531"/>
                <a:gd name="T6" fmla="*/ 140 w 331"/>
                <a:gd name="T7" fmla="*/ 1858 h 531"/>
                <a:gd name="T8" fmla="*/ 156 w 331"/>
                <a:gd name="T9" fmla="*/ 1842 h 531"/>
                <a:gd name="T10" fmla="*/ 158 w 331"/>
                <a:gd name="T11" fmla="*/ 1658 h 531"/>
                <a:gd name="T12" fmla="*/ 176 w 331"/>
                <a:gd name="T13" fmla="*/ 1658 h 531"/>
                <a:gd name="T14" fmla="*/ 178 w 331"/>
                <a:gd name="T15" fmla="*/ 1842 h 531"/>
                <a:gd name="T16" fmla="*/ 194 w 331"/>
                <a:gd name="T17" fmla="*/ 1858 h 531"/>
                <a:gd name="T18" fmla="*/ 218 w 331"/>
                <a:gd name="T19" fmla="*/ 1858 h 531"/>
                <a:gd name="T20" fmla="*/ 233 w 331"/>
                <a:gd name="T21" fmla="*/ 1842 h 531"/>
                <a:gd name="T22" fmla="*/ 236 w 331"/>
                <a:gd name="T23" fmla="*/ 1658 h 531"/>
                <a:gd name="T24" fmla="*/ 90 w 331"/>
                <a:gd name="T25" fmla="*/ 1403 h 531"/>
                <a:gd name="T26" fmla="*/ 105 w 331"/>
                <a:gd name="T27" fmla="*/ 1407 h 531"/>
                <a:gd name="T28" fmla="*/ 37 w 331"/>
                <a:gd name="T29" fmla="*/ 1658 h 531"/>
                <a:gd name="T30" fmla="*/ 232 w 331"/>
                <a:gd name="T31" fmla="*/ 1418 h 531"/>
                <a:gd name="T32" fmla="*/ 236 w 331"/>
                <a:gd name="T33" fmla="*/ 1406 h 531"/>
                <a:gd name="T34" fmla="*/ 291 w 331"/>
                <a:gd name="T35" fmla="*/ 1405 h 531"/>
                <a:gd name="T36" fmla="*/ 291 w 331"/>
                <a:gd name="T37" fmla="*/ 1405 h 531"/>
                <a:gd name="T38" fmla="*/ 245 w 331"/>
                <a:gd name="T39" fmla="*/ 1414 h 531"/>
                <a:gd name="T40" fmla="*/ 287 w 331"/>
                <a:gd name="T41" fmla="*/ 1556 h 531"/>
                <a:gd name="T42" fmla="*/ 300 w 331"/>
                <a:gd name="T43" fmla="*/ 1565 h 531"/>
                <a:gd name="T44" fmla="*/ 326 w 331"/>
                <a:gd name="T45" fmla="*/ 1553 h 531"/>
                <a:gd name="T46" fmla="*/ 330 w 331"/>
                <a:gd name="T47" fmla="*/ 1532 h 531"/>
                <a:gd name="T48" fmla="*/ 291 w 331"/>
                <a:gd name="T49" fmla="*/ 1405 h 531"/>
                <a:gd name="T50" fmla="*/ 109 w 331"/>
                <a:gd name="T51" fmla="*/ 1330 h 531"/>
                <a:gd name="T52" fmla="*/ 65 w 331"/>
                <a:gd name="T53" fmla="*/ 1352 h 531"/>
                <a:gd name="T54" fmla="*/ 51 w 331"/>
                <a:gd name="T55" fmla="*/ 1375 h 531"/>
                <a:gd name="T56" fmla="*/ 0 w 331"/>
                <a:gd name="T57" fmla="*/ 1544 h 531"/>
                <a:gd name="T58" fmla="*/ 6 w 331"/>
                <a:gd name="T59" fmla="*/ 1558 h 531"/>
                <a:gd name="T60" fmla="*/ 35 w 331"/>
                <a:gd name="T61" fmla="*/ 1562 h 531"/>
                <a:gd name="T62" fmla="*/ 50 w 331"/>
                <a:gd name="T63" fmla="*/ 1545 h 531"/>
                <a:gd name="T64" fmla="*/ 89 w 331"/>
                <a:gd name="T65" fmla="*/ 1414 h 531"/>
                <a:gd name="T66" fmla="*/ 291 w 331"/>
                <a:gd name="T67" fmla="*/ 1403 h 531"/>
                <a:gd name="T68" fmla="*/ 272 w 331"/>
                <a:gd name="T69" fmla="*/ 1349 h 531"/>
                <a:gd name="T70" fmla="*/ 250 w 331"/>
                <a:gd name="T71" fmla="*/ 133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40" y="528"/>
                  </a:lnTo>
                  <a:lnTo>
                    <a:pt x="149" y="522"/>
                  </a:lnTo>
                  <a:lnTo>
                    <a:pt x="156"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3" y="512"/>
                  </a:lnTo>
                  <a:lnTo>
                    <a:pt x="236" y="500"/>
                  </a:lnTo>
                  <a:lnTo>
                    <a:pt x="236" y="328"/>
                  </a:lnTo>
                  <a:close/>
                  <a:moveTo>
                    <a:pt x="291" y="73"/>
                  </a:moveTo>
                  <a:lnTo>
                    <a:pt x="90" y="73"/>
                  </a:lnTo>
                  <a:lnTo>
                    <a:pt x="98" y="76"/>
                  </a:lnTo>
                  <a:lnTo>
                    <a:pt x="105" y="77"/>
                  </a:lnTo>
                  <a:lnTo>
                    <a:pt x="102" y="88"/>
                  </a:lnTo>
                  <a:lnTo>
                    <a:pt x="37" y="328"/>
                  </a:lnTo>
                  <a:lnTo>
                    <a:pt x="297" y="328"/>
                  </a:lnTo>
                  <a:lnTo>
                    <a:pt x="232" y="88"/>
                  </a:lnTo>
                  <a:lnTo>
                    <a:pt x="228" y="77"/>
                  </a:lnTo>
                  <a:lnTo>
                    <a:pt x="236" y="76"/>
                  </a:lnTo>
                  <a:lnTo>
                    <a:pt x="244" y="75"/>
                  </a:lnTo>
                  <a:lnTo>
                    <a:pt x="291" y="75"/>
                  </a:lnTo>
                  <a:lnTo>
                    <a:pt x="291" y="73"/>
                  </a:lnTo>
                  <a:close/>
                  <a:moveTo>
                    <a:pt x="291" y="75"/>
                  </a:moveTo>
                  <a:lnTo>
                    <a:pt x="244" y="75"/>
                  </a:lnTo>
                  <a:lnTo>
                    <a:pt x="245" y="84"/>
                  </a:lnTo>
                  <a:lnTo>
                    <a:pt x="282" y="211"/>
                  </a:lnTo>
                  <a:lnTo>
                    <a:pt x="287" y="226"/>
                  </a:lnTo>
                  <a:lnTo>
                    <a:pt x="292" y="234"/>
                  </a:lnTo>
                  <a:lnTo>
                    <a:pt x="300" y="235"/>
                  </a:lnTo>
                  <a:lnTo>
                    <a:pt x="314" y="232"/>
                  </a:lnTo>
                  <a:lnTo>
                    <a:pt x="326" y="223"/>
                  </a:lnTo>
                  <a:lnTo>
                    <a:pt x="330" y="212"/>
                  </a:lnTo>
                  <a:lnTo>
                    <a:pt x="330" y="202"/>
                  </a:lnTo>
                  <a:lnTo>
                    <a:pt x="329" y="198"/>
                  </a:lnTo>
                  <a:lnTo>
                    <a:pt x="291" y="75"/>
                  </a:lnTo>
                  <a:close/>
                  <a:moveTo>
                    <a:pt x="228" y="0"/>
                  </a:moveTo>
                  <a:lnTo>
                    <a:pt x="109" y="0"/>
                  </a:lnTo>
                  <a:lnTo>
                    <a:pt x="82" y="7"/>
                  </a:lnTo>
                  <a:lnTo>
                    <a:pt x="65" y="22"/>
                  </a:lnTo>
                  <a:lnTo>
                    <a:pt x="55" y="38"/>
                  </a:lnTo>
                  <a:lnTo>
                    <a:pt x="51" y="45"/>
                  </a:lnTo>
                  <a:lnTo>
                    <a:pt x="5" y="198"/>
                  </a:lnTo>
                  <a:lnTo>
                    <a:pt x="0" y="214"/>
                  </a:lnTo>
                  <a:lnTo>
                    <a:pt x="0" y="223"/>
                  </a:lnTo>
                  <a:lnTo>
                    <a:pt x="6" y="228"/>
                  </a:lnTo>
                  <a:lnTo>
                    <a:pt x="20" y="232"/>
                  </a:lnTo>
                  <a:lnTo>
                    <a:pt x="35" y="232"/>
                  </a:lnTo>
                  <a:lnTo>
                    <a:pt x="45" y="224"/>
                  </a:lnTo>
                  <a:lnTo>
                    <a:pt x="50" y="215"/>
                  </a:lnTo>
                  <a:lnTo>
                    <a:pt x="51" y="211"/>
                  </a:lnTo>
                  <a:lnTo>
                    <a:pt x="89" y="84"/>
                  </a:lnTo>
                  <a:lnTo>
                    <a:pt x="90" y="73"/>
                  </a:lnTo>
                  <a:lnTo>
                    <a:pt x="291" y="73"/>
                  </a:lnTo>
                  <a:lnTo>
                    <a:pt x="282" y="45"/>
                  </a:lnTo>
                  <a:lnTo>
                    <a:pt x="272" y="19"/>
                  </a:lnTo>
                  <a:lnTo>
                    <a:pt x="263" y="5"/>
                  </a:lnTo>
                  <a:lnTo>
                    <a:pt x="250" y="1"/>
                  </a:lnTo>
                  <a:lnTo>
                    <a:pt x="2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6" name="Picture 27"/>
            <p:cNvPicPr>
              <a:picLocks noChangeAspect="1" noChangeArrowheads="1"/>
            </p:cNvPicPr>
            <p:nvPr/>
          </p:nvPicPr>
          <p:blipFill>
            <a:blip r:embed="rId4"/>
            <a:srcRect/>
            <a:stretch>
              <a:fillRect/>
            </a:stretch>
          </p:blipFill>
          <p:spPr bwMode="auto">
            <a:xfrm>
              <a:off x="16501" y="1188"/>
              <a:ext cx="114" cy="114"/>
            </a:xfrm>
            <a:prstGeom prst="rect">
              <a:avLst/>
            </a:prstGeom>
            <a:noFill/>
          </p:spPr>
        </p:pic>
        <p:sp>
          <p:nvSpPr>
            <p:cNvPr id="47" name="AutoShape 26"/>
            <p:cNvSpPr>
              <a:spLocks/>
            </p:cNvSpPr>
            <p:nvPr/>
          </p:nvSpPr>
          <p:spPr bwMode="auto">
            <a:xfrm>
              <a:off x="16393" y="1329"/>
              <a:ext cx="331" cy="531"/>
            </a:xfrm>
            <a:custGeom>
              <a:avLst/>
              <a:gdLst>
                <a:gd name="T0" fmla="*/ 98 w 331"/>
                <a:gd name="T1" fmla="*/ 1658 h 531"/>
                <a:gd name="T2" fmla="*/ 100 w 331"/>
                <a:gd name="T3" fmla="*/ 1842 h 531"/>
                <a:gd name="T4" fmla="*/ 116 w 331"/>
                <a:gd name="T5" fmla="*/ 1858 h 531"/>
                <a:gd name="T6" fmla="*/ 140 w 331"/>
                <a:gd name="T7" fmla="*/ 1858 h 531"/>
                <a:gd name="T8" fmla="*/ 156 w 331"/>
                <a:gd name="T9" fmla="*/ 1842 h 531"/>
                <a:gd name="T10" fmla="*/ 158 w 331"/>
                <a:gd name="T11" fmla="*/ 1658 h 531"/>
                <a:gd name="T12" fmla="*/ 176 w 331"/>
                <a:gd name="T13" fmla="*/ 1658 h 531"/>
                <a:gd name="T14" fmla="*/ 178 w 331"/>
                <a:gd name="T15" fmla="*/ 1842 h 531"/>
                <a:gd name="T16" fmla="*/ 194 w 331"/>
                <a:gd name="T17" fmla="*/ 1858 h 531"/>
                <a:gd name="T18" fmla="*/ 218 w 331"/>
                <a:gd name="T19" fmla="*/ 1858 h 531"/>
                <a:gd name="T20" fmla="*/ 234 w 331"/>
                <a:gd name="T21" fmla="*/ 1842 h 531"/>
                <a:gd name="T22" fmla="*/ 236 w 331"/>
                <a:gd name="T23" fmla="*/ 1658 h 531"/>
                <a:gd name="T24" fmla="*/ 90 w 331"/>
                <a:gd name="T25" fmla="*/ 1403 h 531"/>
                <a:gd name="T26" fmla="*/ 106 w 331"/>
                <a:gd name="T27" fmla="*/ 1407 h 531"/>
                <a:gd name="T28" fmla="*/ 37 w 331"/>
                <a:gd name="T29" fmla="*/ 1658 h 531"/>
                <a:gd name="T30" fmla="*/ 232 w 331"/>
                <a:gd name="T31" fmla="*/ 1418 h 531"/>
                <a:gd name="T32" fmla="*/ 236 w 331"/>
                <a:gd name="T33" fmla="*/ 1406 h 531"/>
                <a:gd name="T34" fmla="*/ 292 w 331"/>
                <a:gd name="T35" fmla="*/ 1405 h 531"/>
                <a:gd name="T36" fmla="*/ 292 w 331"/>
                <a:gd name="T37" fmla="*/ 1405 h 531"/>
                <a:gd name="T38" fmla="*/ 245 w 331"/>
                <a:gd name="T39" fmla="*/ 1414 h 531"/>
                <a:gd name="T40" fmla="*/ 292 w 331"/>
                <a:gd name="T41" fmla="*/ 1564 h 531"/>
                <a:gd name="T42" fmla="*/ 314 w 331"/>
                <a:gd name="T43" fmla="*/ 1562 h 531"/>
                <a:gd name="T44" fmla="*/ 331 w 331"/>
                <a:gd name="T45" fmla="*/ 1542 h 531"/>
                <a:gd name="T46" fmla="*/ 329 w 331"/>
                <a:gd name="T47" fmla="*/ 1528 h 531"/>
                <a:gd name="T48" fmla="*/ 229 w 331"/>
                <a:gd name="T49" fmla="*/ 1330 h 531"/>
                <a:gd name="T50" fmla="*/ 83 w 331"/>
                <a:gd name="T51" fmla="*/ 1337 h 531"/>
                <a:gd name="T52" fmla="*/ 55 w 331"/>
                <a:gd name="T53" fmla="*/ 1368 h 531"/>
                <a:gd name="T54" fmla="*/ 5 w 331"/>
                <a:gd name="T55" fmla="*/ 1528 h 531"/>
                <a:gd name="T56" fmla="*/ 0 w 331"/>
                <a:gd name="T57" fmla="*/ 1553 h 531"/>
                <a:gd name="T58" fmla="*/ 20 w 331"/>
                <a:gd name="T59" fmla="*/ 1562 h 531"/>
                <a:gd name="T60" fmla="*/ 45 w 331"/>
                <a:gd name="T61" fmla="*/ 1554 h 531"/>
                <a:gd name="T62" fmla="*/ 51 w 331"/>
                <a:gd name="T63" fmla="*/ 1541 h 531"/>
                <a:gd name="T64" fmla="*/ 90 w 331"/>
                <a:gd name="T65" fmla="*/ 1403 h 531"/>
                <a:gd name="T66" fmla="*/ 283 w 331"/>
                <a:gd name="T67" fmla="*/ 1375 h 531"/>
                <a:gd name="T68" fmla="*/ 264 w 331"/>
                <a:gd name="T69" fmla="*/ 1335 h 531"/>
                <a:gd name="T70" fmla="*/ 229 w 331"/>
                <a:gd name="T71" fmla="*/ 1330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40" y="528"/>
                  </a:lnTo>
                  <a:lnTo>
                    <a:pt x="149" y="522"/>
                  </a:lnTo>
                  <a:lnTo>
                    <a:pt x="156"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4" y="512"/>
                  </a:lnTo>
                  <a:lnTo>
                    <a:pt x="236" y="500"/>
                  </a:lnTo>
                  <a:lnTo>
                    <a:pt x="236" y="328"/>
                  </a:lnTo>
                  <a:close/>
                  <a:moveTo>
                    <a:pt x="291" y="73"/>
                  </a:moveTo>
                  <a:lnTo>
                    <a:pt x="90" y="73"/>
                  </a:lnTo>
                  <a:lnTo>
                    <a:pt x="98" y="76"/>
                  </a:lnTo>
                  <a:lnTo>
                    <a:pt x="106" y="77"/>
                  </a:lnTo>
                  <a:lnTo>
                    <a:pt x="102" y="88"/>
                  </a:lnTo>
                  <a:lnTo>
                    <a:pt x="37" y="328"/>
                  </a:lnTo>
                  <a:lnTo>
                    <a:pt x="297" y="328"/>
                  </a:lnTo>
                  <a:lnTo>
                    <a:pt x="232" y="88"/>
                  </a:lnTo>
                  <a:lnTo>
                    <a:pt x="229" y="77"/>
                  </a:lnTo>
                  <a:lnTo>
                    <a:pt x="236" y="76"/>
                  </a:lnTo>
                  <a:lnTo>
                    <a:pt x="244" y="75"/>
                  </a:lnTo>
                  <a:lnTo>
                    <a:pt x="292" y="75"/>
                  </a:lnTo>
                  <a:lnTo>
                    <a:pt x="291" y="73"/>
                  </a:lnTo>
                  <a:close/>
                  <a:moveTo>
                    <a:pt x="292" y="75"/>
                  </a:moveTo>
                  <a:lnTo>
                    <a:pt x="244" y="75"/>
                  </a:lnTo>
                  <a:lnTo>
                    <a:pt x="245" y="84"/>
                  </a:lnTo>
                  <a:lnTo>
                    <a:pt x="287" y="226"/>
                  </a:lnTo>
                  <a:lnTo>
                    <a:pt x="292" y="234"/>
                  </a:lnTo>
                  <a:lnTo>
                    <a:pt x="300" y="235"/>
                  </a:lnTo>
                  <a:lnTo>
                    <a:pt x="314" y="232"/>
                  </a:lnTo>
                  <a:lnTo>
                    <a:pt x="327" y="223"/>
                  </a:lnTo>
                  <a:lnTo>
                    <a:pt x="331" y="212"/>
                  </a:lnTo>
                  <a:lnTo>
                    <a:pt x="330" y="202"/>
                  </a:lnTo>
                  <a:lnTo>
                    <a:pt x="329" y="198"/>
                  </a:lnTo>
                  <a:lnTo>
                    <a:pt x="292" y="75"/>
                  </a:lnTo>
                  <a:close/>
                  <a:moveTo>
                    <a:pt x="229" y="0"/>
                  </a:moveTo>
                  <a:lnTo>
                    <a:pt x="109" y="0"/>
                  </a:lnTo>
                  <a:lnTo>
                    <a:pt x="83" y="7"/>
                  </a:lnTo>
                  <a:lnTo>
                    <a:pt x="65" y="22"/>
                  </a:lnTo>
                  <a:lnTo>
                    <a:pt x="55" y="38"/>
                  </a:lnTo>
                  <a:lnTo>
                    <a:pt x="51" y="45"/>
                  </a:lnTo>
                  <a:lnTo>
                    <a:pt x="5" y="198"/>
                  </a:lnTo>
                  <a:lnTo>
                    <a:pt x="1" y="214"/>
                  </a:lnTo>
                  <a:lnTo>
                    <a:pt x="0" y="223"/>
                  </a:lnTo>
                  <a:lnTo>
                    <a:pt x="7" y="228"/>
                  </a:lnTo>
                  <a:lnTo>
                    <a:pt x="20" y="232"/>
                  </a:lnTo>
                  <a:lnTo>
                    <a:pt x="35" y="232"/>
                  </a:lnTo>
                  <a:lnTo>
                    <a:pt x="45" y="224"/>
                  </a:lnTo>
                  <a:lnTo>
                    <a:pt x="50" y="215"/>
                  </a:lnTo>
                  <a:lnTo>
                    <a:pt x="51" y="211"/>
                  </a:lnTo>
                  <a:lnTo>
                    <a:pt x="89" y="84"/>
                  </a:lnTo>
                  <a:lnTo>
                    <a:pt x="90" y="73"/>
                  </a:lnTo>
                  <a:lnTo>
                    <a:pt x="291" y="73"/>
                  </a:lnTo>
                  <a:lnTo>
                    <a:pt x="283" y="45"/>
                  </a:lnTo>
                  <a:lnTo>
                    <a:pt x="273" y="19"/>
                  </a:lnTo>
                  <a:lnTo>
                    <a:pt x="264" y="5"/>
                  </a:lnTo>
                  <a:lnTo>
                    <a:pt x="251" y="1"/>
                  </a:lnTo>
                  <a:lnTo>
                    <a:pt x="22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8" name="Picture 25"/>
            <p:cNvPicPr>
              <a:picLocks noChangeAspect="1" noChangeArrowheads="1"/>
            </p:cNvPicPr>
            <p:nvPr/>
          </p:nvPicPr>
          <p:blipFill>
            <a:blip r:embed="rId5"/>
            <a:srcRect/>
            <a:stretch>
              <a:fillRect/>
            </a:stretch>
          </p:blipFill>
          <p:spPr bwMode="auto">
            <a:xfrm>
              <a:off x="17027" y="1470"/>
              <a:ext cx="235" cy="391"/>
            </a:xfrm>
            <a:prstGeom prst="rect">
              <a:avLst/>
            </a:prstGeom>
            <a:noFill/>
          </p:spPr>
        </p:pic>
        <p:pic>
          <p:nvPicPr>
            <p:cNvPr id="49" name="Picture 24"/>
            <p:cNvPicPr>
              <a:picLocks noChangeAspect="1" noChangeArrowheads="1"/>
            </p:cNvPicPr>
            <p:nvPr/>
          </p:nvPicPr>
          <p:blipFill>
            <a:blip r:embed="rId6"/>
            <a:srcRect/>
            <a:stretch>
              <a:fillRect/>
            </a:stretch>
          </p:blipFill>
          <p:spPr bwMode="auto">
            <a:xfrm>
              <a:off x="15989" y="1154"/>
              <a:ext cx="120" cy="121"/>
            </a:xfrm>
            <a:prstGeom prst="rect">
              <a:avLst/>
            </a:prstGeom>
            <a:noFill/>
          </p:spPr>
        </p:pic>
        <p:sp>
          <p:nvSpPr>
            <p:cNvPr id="50" name="AutoShape 23"/>
            <p:cNvSpPr>
              <a:spLocks/>
            </p:cNvSpPr>
            <p:nvPr/>
          </p:nvSpPr>
          <p:spPr bwMode="auto">
            <a:xfrm>
              <a:off x="15908" y="1296"/>
              <a:ext cx="282" cy="566"/>
            </a:xfrm>
            <a:custGeom>
              <a:avLst/>
              <a:gdLst>
                <a:gd name="T0" fmla="*/ 217 w 282"/>
                <a:gd name="T1" fmla="*/ 1389 h 566"/>
                <a:gd name="T2" fmla="*/ 63 w 282"/>
                <a:gd name="T3" fmla="*/ 1389 h 566"/>
                <a:gd name="T4" fmla="*/ 64 w 282"/>
                <a:gd name="T5" fmla="*/ 1397 h 566"/>
                <a:gd name="T6" fmla="*/ 66 w 282"/>
                <a:gd name="T7" fmla="*/ 1402 h 566"/>
                <a:gd name="T8" fmla="*/ 66 w 282"/>
                <a:gd name="T9" fmla="*/ 1829 h 566"/>
                <a:gd name="T10" fmla="*/ 68 w 282"/>
                <a:gd name="T11" fmla="*/ 1842 h 566"/>
                <a:gd name="T12" fmla="*/ 76 w 282"/>
                <a:gd name="T13" fmla="*/ 1852 h 566"/>
                <a:gd name="T14" fmla="*/ 86 w 282"/>
                <a:gd name="T15" fmla="*/ 1859 h 566"/>
                <a:gd name="T16" fmla="*/ 99 w 282"/>
                <a:gd name="T17" fmla="*/ 1862 h 566"/>
                <a:gd name="T18" fmla="*/ 111 w 282"/>
                <a:gd name="T19" fmla="*/ 1859 h 566"/>
                <a:gd name="T20" fmla="*/ 122 w 282"/>
                <a:gd name="T21" fmla="*/ 1852 h 566"/>
                <a:gd name="T22" fmla="*/ 129 w 282"/>
                <a:gd name="T23" fmla="*/ 1842 h 566"/>
                <a:gd name="T24" fmla="*/ 132 w 282"/>
                <a:gd name="T25" fmla="*/ 1829 h 566"/>
                <a:gd name="T26" fmla="*/ 132 w 282"/>
                <a:gd name="T27" fmla="*/ 1577 h 566"/>
                <a:gd name="T28" fmla="*/ 133 w 282"/>
                <a:gd name="T29" fmla="*/ 1570 h 566"/>
                <a:gd name="T30" fmla="*/ 216 w 282"/>
                <a:gd name="T31" fmla="*/ 1570 h 566"/>
                <a:gd name="T32" fmla="*/ 216 w 282"/>
                <a:gd name="T33" fmla="*/ 1396 h 566"/>
                <a:gd name="T34" fmla="*/ 217 w 282"/>
                <a:gd name="T35" fmla="*/ 1389 h 566"/>
                <a:gd name="T36" fmla="*/ 216 w 282"/>
                <a:gd name="T37" fmla="*/ 1570 h 566"/>
                <a:gd name="T38" fmla="*/ 150 w 282"/>
                <a:gd name="T39" fmla="*/ 1570 h 566"/>
                <a:gd name="T40" fmla="*/ 150 w 282"/>
                <a:gd name="T41" fmla="*/ 1826 h 566"/>
                <a:gd name="T42" fmla="*/ 152 w 282"/>
                <a:gd name="T43" fmla="*/ 1839 h 566"/>
                <a:gd name="T44" fmla="*/ 160 w 282"/>
                <a:gd name="T45" fmla="*/ 1849 h 566"/>
                <a:gd name="T46" fmla="*/ 170 w 282"/>
                <a:gd name="T47" fmla="*/ 1856 h 566"/>
                <a:gd name="T48" fmla="*/ 183 w 282"/>
                <a:gd name="T49" fmla="*/ 1859 h 566"/>
                <a:gd name="T50" fmla="*/ 195 w 282"/>
                <a:gd name="T51" fmla="*/ 1856 h 566"/>
                <a:gd name="T52" fmla="*/ 206 w 282"/>
                <a:gd name="T53" fmla="*/ 1849 h 566"/>
                <a:gd name="T54" fmla="*/ 213 w 282"/>
                <a:gd name="T55" fmla="*/ 1839 h 566"/>
                <a:gd name="T56" fmla="*/ 216 w 282"/>
                <a:gd name="T57" fmla="*/ 1826 h 566"/>
                <a:gd name="T58" fmla="*/ 216 w 282"/>
                <a:gd name="T59" fmla="*/ 1570 h 566"/>
                <a:gd name="T60" fmla="*/ 210 w 282"/>
                <a:gd name="T61" fmla="*/ 1296 h 566"/>
                <a:gd name="T62" fmla="*/ 73 w 282"/>
                <a:gd name="T63" fmla="*/ 1296 h 566"/>
                <a:gd name="T64" fmla="*/ 72 w 282"/>
                <a:gd name="T65" fmla="*/ 1298 h 566"/>
                <a:gd name="T66" fmla="*/ 44 w 282"/>
                <a:gd name="T67" fmla="*/ 1306 h 566"/>
                <a:gd name="T68" fmla="*/ 21 w 282"/>
                <a:gd name="T69" fmla="*/ 1323 h 566"/>
                <a:gd name="T70" fmla="*/ 6 w 282"/>
                <a:gd name="T71" fmla="*/ 1348 h 566"/>
                <a:gd name="T72" fmla="*/ 0 w 282"/>
                <a:gd name="T73" fmla="*/ 1377 h 566"/>
                <a:gd name="T74" fmla="*/ 0 w 282"/>
                <a:gd name="T75" fmla="*/ 1558 h 566"/>
                <a:gd name="T76" fmla="*/ 10 w 282"/>
                <a:gd name="T77" fmla="*/ 1566 h 566"/>
                <a:gd name="T78" fmla="*/ 36 w 282"/>
                <a:gd name="T79" fmla="*/ 1566 h 566"/>
                <a:gd name="T80" fmla="*/ 45 w 282"/>
                <a:gd name="T81" fmla="*/ 1556 h 566"/>
                <a:gd name="T82" fmla="*/ 45 w 282"/>
                <a:gd name="T83" fmla="*/ 1396 h 566"/>
                <a:gd name="T84" fmla="*/ 47 w 282"/>
                <a:gd name="T85" fmla="*/ 1389 h 566"/>
                <a:gd name="T86" fmla="*/ 217 w 282"/>
                <a:gd name="T87" fmla="*/ 1389 h 566"/>
                <a:gd name="T88" fmla="*/ 217 w 282"/>
                <a:gd name="T89" fmla="*/ 1388 h 566"/>
                <a:gd name="T90" fmla="*/ 282 w 282"/>
                <a:gd name="T91" fmla="*/ 1388 h 566"/>
                <a:gd name="T92" fmla="*/ 282 w 282"/>
                <a:gd name="T93" fmla="*/ 1376 h 566"/>
                <a:gd name="T94" fmla="*/ 276 w 282"/>
                <a:gd name="T95" fmla="*/ 1347 h 566"/>
                <a:gd name="T96" fmla="*/ 261 w 282"/>
                <a:gd name="T97" fmla="*/ 1322 h 566"/>
                <a:gd name="T98" fmla="*/ 238 w 282"/>
                <a:gd name="T99" fmla="*/ 1304 h 566"/>
                <a:gd name="T100" fmla="*/ 210 w 282"/>
                <a:gd name="T101" fmla="*/ 1296 h 566"/>
                <a:gd name="T102" fmla="*/ 282 w 282"/>
                <a:gd name="T103" fmla="*/ 1388 h 566"/>
                <a:gd name="T104" fmla="*/ 235 w 282"/>
                <a:gd name="T105" fmla="*/ 1388 h 566"/>
                <a:gd name="T106" fmla="*/ 237 w 282"/>
                <a:gd name="T107" fmla="*/ 1396 h 566"/>
                <a:gd name="T108" fmla="*/ 237 w 282"/>
                <a:gd name="T109" fmla="*/ 1556 h 566"/>
                <a:gd name="T110" fmla="*/ 247 w 282"/>
                <a:gd name="T111" fmla="*/ 1565 h 566"/>
                <a:gd name="T112" fmla="*/ 273 w 282"/>
                <a:gd name="T113" fmla="*/ 1565 h 566"/>
                <a:gd name="T114" fmla="*/ 282 w 282"/>
                <a:gd name="T115" fmla="*/ 1554 h 566"/>
                <a:gd name="T116" fmla="*/ 282 w 282"/>
                <a:gd name="T117" fmla="*/ 1388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7" y="93"/>
                  </a:moveTo>
                  <a:lnTo>
                    <a:pt x="63" y="93"/>
                  </a:lnTo>
                  <a:lnTo>
                    <a:pt x="64" y="101"/>
                  </a:lnTo>
                  <a:lnTo>
                    <a:pt x="66" y="106"/>
                  </a:lnTo>
                  <a:lnTo>
                    <a:pt x="66" y="533"/>
                  </a:lnTo>
                  <a:lnTo>
                    <a:pt x="68" y="546"/>
                  </a:lnTo>
                  <a:lnTo>
                    <a:pt x="76" y="556"/>
                  </a:lnTo>
                  <a:lnTo>
                    <a:pt x="86" y="563"/>
                  </a:lnTo>
                  <a:lnTo>
                    <a:pt x="99" y="566"/>
                  </a:lnTo>
                  <a:lnTo>
                    <a:pt x="111" y="563"/>
                  </a:lnTo>
                  <a:lnTo>
                    <a:pt x="122" y="556"/>
                  </a:lnTo>
                  <a:lnTo>
                    <a:pt x="129" y="546"/>
                  </a:lnTo>
                  <a:lnTo>
                    <a:pt x="132" y="533"/>
                  </a:lnTo>
                  <a:lnTo>
                    <a:pt x="132" y="281"/>
                  </a:lnTo>
                  <a:lnTo>
                    <a:pt x="133" y="274"/>
                  </a:lnTo>
                  <a:lnTo>
                    <a:pt x="216" y="274"/>
                  </a:lnTo>
                  <a:lnTo>
                    <a:pt x="216" y="100"/>
                  </a:lnTo>
                  <a:lnTo>
                    <a:pt x="217" y="93"/>
                  </a:lnTo>
                  <a:close/>
                  <a:moveTo>
                    <a:pt x="216" y="274"/>
                  </a:moveTo>
                  <a:lnTo>
                    <a:pt x="150" y="274"/>
                  </a:lnTo>
                  <a:lnTo>
                    <a:pt x="150" y="530"/>
                  </a:lnTo>
                  <a:lnTo>
                    <a:pt x="152" y="543"/>
                  </a:lnTo>
                  <a:lnTo>
                    <a:pt x="160" y="553"/>
                  </a:lnTo>
                  <a:lnTo>
                    <a:pt x="170" y="560"/>
                  </a:lnTo>
                  <a:lnTo>
                    <a:pt x="183" y="563"/>
                  </a:lnTo>
                  <a:lnTo>
                    <a:pt x="195" y="560"/>
                  </a:lnTo>
                  <a:lnTo>
                    <a:pt x="206" y="553"/>
                  </a:lnTo>
                  <a:lnTo>
                    <a:pt x="213" y="543"/>
                  </a:lnTo>
                  <a:lnTo>
                    <a:pt x="216" y="530"/>
                  </a:lnTo>
                  <a:lnTo>
                    <a:pt x="216" y="274"/>
                  </a:lnTo>
                  <a:close/>
                  <a:moveTo>
                    <a:pt x="210" y="0"/>
                  </a:moveTo>
                  <a:lnTo>
                    <a:pt x="73" y="0"/>
                  </a:lnTo>
                  <a:lnTo>
                    <a:pt x="72" y="2"/>
                  </a:lnTo>
                  <a:lnTo>
                    <a:pt x="44" y="10"/>
                  </a:lnTo>
                  <a:lnTo>
                    <a:pt x="21" y="27"/>
                  </a:lnTo>
                  <a:lnTo>
                    <a:pt x="6" y="52"/>
                  </a:lnTo>
                  <a:lnTo>
                    <a:pt x="0" y="81"/>
                  </a:lnTo>
                  <a:lnTo>
                    <a:pt x="0" y="262"/>
                  </a:lnTo>
                  <a:lnTo>
                    <a:pt x="10" y="270"/>
                  </a:lnTo>
                  <a:lnTo>
                    <a:pt x="36" y="270"/>
                  </a:lnTo>
                  <a:lnTo>
                    <a:pt x="45" y="260"/>
                  </a:lnTo>
                  <a:lnTo>
                    <a:pt x="45" y="100"/>
                  </a:lnTo>
                  <a:lnTo>
                    <a:pt x="47" y="93"/>
                  </a:lnTo>
                  <a:lnTo>
                    <a:pt x="217" y="93"/>
                  </a:lnTo>
                  <a:lnTo>
                    <a:pt x="217" y="92"/>
                  </a:lnTo>
                  <a:lnTo>
                    <a:pt x="282" y="92"/>
                  </a:lnTo>
                  <a:lnTo>
                    <a:pt x="282" y="80"/>
                  </a:lnTo>
                  <a:lnTo>
                    <a:pt x="276" y="51"/>
                  </a:lnTo>
                  <a:lnTo>
                    <a:pt x="261" y="26"/>
                  </a:lnTo>
                  <a:lnTo>
                    <a:pt x="238" y="8"/>
                  </a:lnTo>
                  <a:lnTo>
                    <a:pt x="210" y="0"/>
                  </a:lnTo>
                  <a:close/>
                  <a:moveTo>
                    <a:pt x="282" y="92"/>
                  </a:moveTo>
                  <a:lnTo>
                    <a:pt x="235" y="92"/>
                  </a:lnTo>
                  <a:lnTo>
                    <a:pt x="237" y="100"/>
                  </a:lnTo>
                  <a:lnTo>
                    <a:pt x="237" y="260"/>
                  </a:lnTo>
                  <a:lnTo>
                    <a:pt x="247" y="269"/>
                  </a:lnTo>
                  <a:lnTo>
                    <a:pt x="273" y="269"/>
                  </a:lnTo>
                  <a:lnTo>
                    <a:pt x="282" y="258"/>
                  </a:lnTo>
                  <a:lnTo>
                    <a:pt x="282"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22"/>
            <p:cNvSpPr>
              <a:spLocks noChangeShapeType="1"/>
            </p:cNvSpPr>
            <p:nvPr/>
          </p:nvSpPr>
          <p:spPr bwMode="auto">
            <a:xfrm>
              <a:off x="15927" y="1566"/>
              <a:ext cx="0" cy="283"/>
            </a:xfrm>
            <a:prstGeom prst="line">
              <a:avLst/>
            </a:prstGeom>
            <a:noFill/>
            <a:ln w="1244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2" name="Picture 21"/>
            <p:cNvPicPr>
              <a:picLocks noChangeAspect="1" noChangeArrowheads="1"/>
            </p:cNvPicPr>
            <p:nvPr/>
          </p:nvPicPr>
          <p:blipFill>
            <a:blip r:embed="rId7"/>
            <a:srcRect/>
            <a:stretch>
              <a:fillRect/>
            </a:stretch>
          </p:blipFill>
          <p:spPr bwMode="auto">
            <a:xfrm>
              <a:off x="16188" y="1470"/>
              <a:ext cx="215" cy="391"/>
            </a:xfrm>
            <a:prstGeom prst="rect">
              <a:avLst/>
            </a:prstGeom>
            <a:noFill/>
          </p:spPr>
        </p:pic>
        <p:pic>
          <p:nvPicPr>
            <p:cNvPr id="53" name="Picture 20"/>
            <p:cNvPicPr>
              <a:picLocks noChangeAspect="1" noChangeArrowheads="1"/>
            </p:cNvPicPr>
            <p:nvPr/>
          </p:nvPicPr>
          <p:blipFill>
            <a:blip r:embed="rId8"/>
            <a:srcRect/>
            <a:stretch>
              <a:fillRect/>
            </a:stretch>
          </p:blipFill>
          <p:spPr bwMode="auto">
            <a:xfrm>
              <a:off x="16266" y="359"/>
              <a:ext cx="197" cy="182"/>
            </a:xfrm>
            <a:prstGeom prst="rect">
              <a:avLst/>
            </a:prstGeom>
            <a:noFill/>
          </p:spPr>
        </p:pic>
        <p:pic>
          <p:nvPicPr>
            <p:cNvPr id="54" name="Picture 19"/>
            <p:cNvPicPr>
              <a:picLocks noChangeAspect="1" noChangeArrowheads="1"/>
            </p:cNvPicPr>
            <p:nvPr/>
          </p:nvPicPr>
          <p:blipFill>
            <a:blip r:embed="rId9"/>
            <a:srcRect/>
            <a:stretch>
              <a:fillRect/>
            </a:stretch>
          </p:blipFill>
          <p:spPr bwMode="auto">
            <a:xfrm>
              <a:off x="16266" y="621"/>
              <a:ext cx="692" cy="182"/>
            </a:xfrm>
            <a:prstGeom prst="rect">
              <a:avLst/>
            </a:prstGeom>
            <a:noFill/>
          </p:spPr>
        </p:pic>
      </p:grpSp>
      <p:grpSp>
        <p:nvGrpSpPr>
          <p:cNvPr id="7186" name="Group 12"/>
          <p:cNvGrpSpPr>
            <a:grpSpLocks/>
          </p:cNvGrpSpPr>
          <p:nvPr/>
        </p:nvGrpSpPr>
        <p:grpSpPr bwMode="auto">
          <a:xfrm>
            <a:off x="7391400" y="2971800"/>
            <a:ext cx="1352550" cy="1370013"/>
            <a:chOff x="15871" y="411"/>
            <a:chExt cx="2129" cy="2158"/>
          </a:xfrm>
        </p:grpSpPr>
        <p:sp>
          <p:nvSpPr>
            <p:cNvPr id="24" name="Rectangle 16"/>
            <p:cNvSpPr>
              <a:spLocks noChangeArrowheads="1"/>
            </p:cNvSpPr>
            <p:nvPr/>
          </p:nvSpPr>
          <p:spPr bwMode="auto">
            <a:xfrm>
              <a:off x="15870" y="410"/>
              <a:ext cx="2129" cy="2158"/>
            </a:xfrm>
            <a:prstGeom prst="rect">
              <a:avLst/>
            </a:prstGeom>
            <a:solidFill>
              <a:srgbClr val="DCA5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AutoShape 15"/>
            <p:cNvSpPr>
              <a:spLocks/>
            </p:cNvSpPr>
            <p:nvPr/>
          </p:nvSpPr>
          <p:spPr bwMode="auto">
            <a:xfrm>
              <a:off x="16086" y="587"/>
              <a:ext cx="1414" cy="1705"/>
            </a:xfrm>
            <a:custGeom>
              <a:avLst/>
              <a:gdLst>
                <a:gd name="T0" fmla="*/ 170 w 1414"/>
                <a:gd name="T1" fmla="*/ 610 h 1705"/>
                <a:gd name="T2" fmla="*/ 54 w 1414"/>
                <a:gd name="T3" fmla="*/ 594 h 1705"/>
                <a:gd name="T4" fmla="*/ 0 w 1414"/>
                <a:gd name="T5" fmla="*/ 682 h 1705"/>
                <a:gd name="T6" fmla="*/ 67 w 1414"/>
                <a:gd name="T7" fmla="*/ 680 h 1705"/>
                <a:gd name="T8" fmla="*/ 85 w 1414"/>
                <a:gd name="T9" fmla="*/ 647 h 1705"/>
                <a:gd name="T10" fmla="*/ 114 w 1414"/>
                <a:gd name="T11" fmla="*/ 652 h 1705"/>
                <a:gd name="T12" fmla="*/ 122 w 1414"/>
                <a:gd name="T13" fmla="*/ 714 h 1705"/>
                <a:gd name="T14" fmla="*/ 110 w 1414"/>
                <a:gd name="T15" fmla="*/ 772 h 1705"/>
                <a:gd name="T16" fmla="*/ 29 w 1414"/>
                <a:gd name="T17" fmla="*/ 862 h 1705"/>
                <a:gd name="T18" fmla="*/ 1 w 1414"/>
                <a:gd name="T19" fmla="*/ 947 h 1705"/>
                <a:gd name="T20" fmla="*/ 191 w 1414"/>
                <a:gd name="T21" fmla="*/ 968 h 1705"/>
                <a:gd name="T22" fmla="*/ 70 w 1414"/>
                <a:gd name="T23" fmla="*/ 925 h 1705"/>
                <a:gd name="T24" fmla="*/ 100 w 1414"/>
                <a:gd name="T25" fmla="*/ 879 h 1705"/>
                <a:gd name="T26" fmla="*/ 184 w 1414"/>
                <a:gd name="T27" fmla="*/ 777 h 1705"/>
                <a:gd name="T28" fmla="*/ 193 w 1414"/>
                <a:gd name="T29" fmla="*/ 679 h 1705"/>
                <a:gd name="T30" fmla="*/ 676 w 1414"/>
                <a:gd name="T31" fmla="*/ 1619 h 1705"/>
                <a:gd name="T32" fmla="*/ 608 w 1414"/>
                <a:gd name="T33" fmla="*/ 1423 h 1705"/>
                <a:gd name="T34" fmla="*/ 648 w 1414"/>
                <a:gd name="T35" fmla="*/ 1334 h 1705"/>
                <a:gd name="T36" fmla="*/ 631 w 1414"/>
                <a:gd name="T37" fmla="*/ 1304 h 1705"/>
                <a:gd name="T38" fmla="*/ 589 w 1414"/>
                <a:gd name="T39" fmla="*/ 1306 h 1705"/>
                <a:gd name="T40" fmla="*/ 545 w 1414"/>
                <a:gd name="T41" fmla="*/ 1383 h 1705"/>
                <a:gd name="T42" fmla="*/ 582 w 1414"/>
                <a:gd name="T43" fmla="*/ 1607 h 1705"/>
                <a:gd name="T44" fmla="*/ 626 w 1414"/>
                <a:gd name="T45" fmla="*/ 1723 h 1705"/>
                <a:gd name="T46" fmla="*/ 699 w 1414"/>
                <a:gd name="T47" fmla="*/ 1711 h 1705"/>
                <a:gd name="T48" fmla="*/ 901 w 1414"/>
                <a:gd name="T49" fmla="*/ 1619 h 1705"/>
                <a:gd name="T50" fmla="*/ 833 w 1414"/>
                <a:gd name="T51" fmla="*/ 1423 h 1705"/>
                <a:gd name="T52" fmla="*/ 872 w 1414"/>
                <a:gd name="T53" fmla="*/ 1334 h 1705"/>
                <a:gd name="T54" fmla="*/ 856 w 1414"/>
                <a:gd name="T55" fmla="*/ 1304 h 1705"/>
                <a:gd name="T56" fmla="*/ 816 w 1414"/>
                <a:gd name="T57" fmla="*/ 1305 h 1705"/>
                <a:gd name="T58" fmla="*/ 771 w 1414"/>
                <a:gd name="T59" fmla="*/ 1383 h 1705"/>
                <a:gd name="T60" fmla="*/ 809 w 1414"/>
                <a:gd name="T61" fmla="*/ 1607 h 1705"/>
                <a:gd name="T62" fmla="*/ 850 w 1414"/>
                <a:gd name="T63" fmla="*/ 1723 h 1705"/>
                <a:gd name="T64" fmla="*/ 924 w 1414"/>
                <a:gd name="T65" fmla="*/ 1711 h 1705"/>
                <a:gd name="T66" fmla="*/ 1126 w 1414"/>
                <a:gd name="T67" fmla="*/ 1619 h 1705"/>
                <a:gd name="T68" fmla="*/ 1058 w 1414"/>
                <a:gd name="T69" fmla="*/ 1423 h 1705"/>
                <a:gd name="T70" fmla="*/ 1097 w 1414"/>
                <a:gd name="T71" fmla="*/ 1334 h 1705"/>
                <a:gd name="T72" fmla="*/ 1080 w 1414"/>
                <a:gd name="T73" fmla="*/ 1304 h 1705"/>
                <a:gd name="T74" fmla="*/ 1041 w 1414"/>
                <a:gd name="T75" fmla="*/ 1306 h 1705"/>
                <a:gd name="T76" fmla="*/ 996 w 1414"/>
                <a:gd name="T77" fmla="*/ 1383 h 1705"/>
                <a:gd name="T78" fmla="*/ 1034 w 1414"/>
                <a:gd name="T79" fmla="*/ 1607 h 1705"/>
                <a:gd name="T80" fmla="*/ 1076 w 1414"/>
                <a:gd name="T81" fmla="*/ 1723 h 1705"/>
                <a:gd name="T82" fmla="*/ 1149 w 1414"/>
                <a:gd name="T83" fmla="*/ 1711 h 1705"/>
                <a:gd name="T84" fmla="*/ 254 w 1414"/>
                <a:gd name="T85" fmla="*/ 1797 h 1705"/>
                <a:gd name="T86" fmla="*/ 267 w 1414"/>
                <a:gd name="T87" fmla="*/ 1892 h 1705"/>
                <a:gd name="T88" fmla="*/ 384 w 1414"/>
                <a:gd name="T89" fmla="*/ 2085 h 1705"/>
                <a:gd name="T90" fmla="*/ 571 w 1414"/>
                <a:gd name="T91" fmla="*/ 2220 h 1705"/>
                <a:gd name="T92" fmla="*/ 652 w 1414"/>
                <a:gd name="T93" fmla="*/ 2292 h 1705"/>
                <a:gd name="T94" fmla="*/ 1029 w 1414"/>
                <a:gd name="T95" fmla="*/ 2242 h 1705"/>
                <a:gd name="T96" fmla="*/ 1230 w 1414"/>
                <a:gd name="T97" fmla="*/ 2131 h 1705"/>
                <a:gd name="T98" fmla="*/ 1367 w 1414"/>
                <a:gd name="T99" fmla="*/ 1957 h 1705"/>
                <a:gd name="T100" fmla="*/ 1413 w 1414"/>
                <a:gd name="T101" fmla="*/ 1805 h 17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4" h="1705">
                  <a:moveTo>
                    <a:pt x="193" y="92"/>
                  </a:moveTo>
                  <a:lnTo>
                    <a:pt x="187" y="51"/>
                  </a:lnTo>
                  <a:lnTo>
                    <a:pt x="170" y="23"/>
                  </a:lnTo>
                  <a:lnTo>
                    <a:pt x="140" y="6"/>
                  </a:lnTo>
                  <a:lnTo>
                    <a:pt x="97" y="0"/>
                  </a:lnTo>
                  <a:lnTo>
                    <a:pt x="54" y="7"/>
                  </a:lnTo>
                  <a:lnTo>
                    <a:pt x="24" y="25"/>
                  </a:lnTo>
                  <a:lnTo>
                    <a:pt x="6" y="55"/>
                  </a:lnTo>
                  <a:lnTo>
                    <a:pt x="0" y="95"/>
                  </a:lnTo>
                  <a:lnTo>
                    <a:pt x="0" y="147"/>
                  </a:lnTo>
                  <a:lnTo>
                    <a:pt x="67" y="147"/>
                  </a:lnTo>
                  <a:lnTo>
                    <a:pt x="67" y="93"/>
                  </a:lnTo>
                  <a:lnTo>
                    <a:pt x="69" y="77"/>
                  </a:lnTo>
                  <a:lnTo>
                    <a:pt x="76" y="66"/>
                  </a:lnTo>
                  <a:lnTo>
                    <a:pt x="85" y="60"/>
                  </a:lnTo>
                  <a:lnTo>
                    <a:pt x="95" y="59"/>
                  </a:lnTo>
                  <a:lnTo>
                    <a:pt x="105" y="60"/>
                  </a:lnTo>
                  <a:lnTo>
                    <a:pt x="114" y="65"/>
                  </a:lnTo>
                  <a:lnTo>
                    <a:pt x="120" y="75"/>
                  </a:lnTo>
                  <a:lnTo>
                    <a:pt x="122" y="92"/>
                  </a:lnTo>
                  <a:lnTo>
                    <a:pt x="122" y="127"/>
                  </a:lnTo>
                  <a:lnTo>
                    <a:pt x="121" y="151"/>
                  </a:lnTo>
                  <a:lnTo>
                    <a:pt x="118" y="169"/>
                  </a:lnTo>
                  <a:lnTo>
                    <a:pt x="110" y="185"/>
                  </a:lnTo>
                  <a:lnTo>
                    <a:pt x="95" y="203"/>
                  </a:lnTo>
                  <a:lnTo>
                    <a:pt x="55" y="246"/>
                  </a:lnTo>
                  <a:lnTo>
                    <a:pt x="29" y="275"/>
                  </a:lnTo>
                  <a:lnTo>
                    <a:pt x="13" y="303"/>
                  </a:lnTo>
                  <a:lnTo>
                    <a:pt x="3" y="330"/>
                  </a:lnTo>
                  <a:lnTo>
                    <a:pt x="1" y="360"/>
                  </a:lnTo>
                  <a:lnTo>
                    <a:pt x="1" y="441"/>
                  </a:lnTo>
                  <a:lnTo>
                    <a:pt x="191" y="441"/>
                  </a:lnTo>
                  <a:lnTo>
                    <a:pt x="191" y="381"/>
                  </a:lnTo>
                  <a:lnTo>
                    <a:pt x="68" y="381"/>
                  </a:lnTo>
                  <a:lnTo>
                    <a:pt x="68" y="360"/>
                  </a:lnTo>
                  <a:lnTo>
                    <a:pt x="70" y="338"/>
                  </a:lnTo>
                  <a:lnTo>
                    <a:pt x="77" y="321"/>
                  </a:lnTo>
                  <a:lnTo>
                    <a:pt x="87" y="307"/>
                  </a:lnTo>
                  <a:lnTo>
                    <a:pt x="100" y="292"/>
                  </a:lnTo>
                  <a:lnTo>
                    <a:pt x="146" y="243"/>
                  </a:lnTo>
                  <a:lnTo>
                    <a:pt x="169" y="215"/>
                  </a:lnTo>
                  <a:lnTo>
                    <a:pt x="184" y="190"/>
                  </a:lnTo>
                  <a:lnTo>
                    <a:pt x="191" y="164"/>
                  </a:lnTo>
                  <a:lnTo>
                    <a:pt x="193" y="134"/>
                  </a:lnTo>
                  <a:lnTo>
                    <a:pt x="193" y="92"/>
                  </a:lnTo>
                  <a:close/>
                  <a:moveTo>
                    <a:pt x="699" y="1124"/>
                  </a:moveTo>
                  <a:lnTo>
                    <a:pt x="694" y="1079"/>
                  </a:lnTo>
                  <a:lnTo>
                    <a:pt x="676" y="1032"/>
                  </a:lnTo>
                  <a:lnTo>
                    <a:pt x="640" y="982"/>
                  </a:lnTo>
                  <a:lnTo>
                    <a:pt x="604" y="908"/>
                  </a:lnTo>
                  <a:lnTo>
                    <a:pt x="608" y="836"/>
                  </a:lnTo>
                  <a:lnTo>
                    <a:pt x="629" y="781"/>
                  </a:lnTo>
                  <a:lnTo>
                    <a:pt x="643" y="759"/>
                  </a:lnTo>
                  <a:lnTo>
                    <a:pt x="648" y="747"/>
                  </a:lnTo>
                  <a:lnTo>
                    <a:pt x="647" y="736"/>
                  </a:lnTo>
                  <a:lnTo>
                    <a:pt x="641" y="725"/>
                  </a:lnTo>
                  <a:lnTo>
                    <a:pt x="631" y="717"/>
                  </a:lnTo>
                  <a:lnTo>
                    <a:pt x="616" y="713"/>
                  </a:lnTo>
                  <a:lnTo>
                    <a:pt x="602" y="714"/>
                  </a:lnTo>
                  <a:lnTo>
                    <a:pt x="589" y="719"/>
                  </a:lnTo>
                  <a:lnTo>
                    <a:pt x="580" y="727"/>
                  </a:lnTo>
                  <a:lnTo>
                    <a:pt x="567" y="748"/>
                  </a:lnTo>
                  <a:lnTo>
                    <a:pt x="545" y="796"/>
                  </a:lnTo>
                  <a:lnTo>
                    <a:pt x="530" y="864"/>
                  </a:lnTo>
                  <a:lnTo>
                    <a:pt x="537" y="941"/>
                  </a:lnTo>
                  <a:lnTo>
                    <a:pt x="582" y="1020"/>
                  </a:lnTo>
                  <a:lnTo>
                    <a:pt x="613" y="1062"/>
                  </a:lnTo>
                  <a:lnTo>
                    <a:pt x="626" y="1102"/>
                  </a:lnTo>
                  <a:lnTo>
                    <a:pt x="626" y="1136"/>
                  </a:lnTo>
                  <a:lnTo>
                    <a:pt x="617" y="1165"/>
                  </a:lnTo>
                  <a:lnTo>
                    <a:pt x="692" y="1165"/>
                  </a:lnTo>
                  <a:lnTo>
                    <a:pt x="699" y="1124"/>
                  </a:lnTo>
                  <a:close/>
                  <a:moveTo>
                    <a:pt x="924" y="1124"/>
                  </a:moveTo>
                  <a:lnTo>
                    <a:pt x="919" y="1079"/>
                  </a:lnTo>
                  <a:lnTo>
                    <a:pt x="901" y="1032"/>
                  </a:lnTo>
                  <a:lnTo>
                    <a:pt x="864" y="982"/>
                  </a:lnTo>
                  <a:lnTo>
                    <a:pt x="829" y="908"/>
                  </a:lnTo>
                  <a:lnTo>
                    <a:pt x="833" y="836"/>
                  </a:lnTo>
                  <a:lnTo>
                    <a:pt x="854" y="781"/>
                  </a:lnTo>
                  <a:lnTo>
                    <a:pt x="868" y="759"/>
                  </a:lnTo>
                  <a:lnTo>
                    <a:pt x="872" y="747"/>
                  </a:lnTo>
                  <a:lnTo>
                    <a:pt x="872" y="736"/>
                  </a:lnTo>
                  <a:lnTo>
                    <a:pt x="866" y="725"/>
                  </a:lnTo>
                  <a:lnTo>
                    <a:pt x="856" y="717"/>
                  </a:lnTo>
                  <a:lnTo>
                    <a:pt x="842" y="713"/>
                  </a:lnTo>
                  <a:lnTo>
                    <a:pt x="829" y="713"/>
                  </a:lnTo>
                  <a:lnTo>
                    <a:pt x="816" y="718"/>
                  </a:lnTo>
                  <a:lnTo>
                    <a:pt x="806" y="727"/>
                  </a:lnTo>
                  <a:lnTo>
                    <a:pt x="793" y="748"/>
                  </a:lnTo>
                  <a:lnTo>
                    <a:pt x="771" y="796"/>
                  </a:lnTo>
                  <a:lnTo>
                    <a:pt x="756" y="864"/>
                  </a:lnTo>
                  <a:lnTo>
                    <a:pt x="763" y="941"/>
                  </a:lnTo>
                  <a:lnTo>
                    <a:pt x="809" y="1020"/>
                  </a:lnTo>
                  <a:lnTo>
                    <a:pt x="838" y="1063"/>
                  </a:lnTo>
                  <a:lnTo>
                    <a:pt x="851" y="1102"/>
                  </a:lnTo>
                  <a:lnTo>
                    <a:pt x="850" y="1136"/>
                  </a:lnTo>
                  <a:lnTo>
                    <a:pt x="842" y="1165"/>
                  </a:lnTo>
                  <a:lnTo>
                    <a:pt x="917" y="1165"/>
                  </a:lnTo>
                  <a:lnTo>
                    <a:pt x="924" y="1124"/>
                  </a:lnTo>
                  <a:close/>
                  <a:moveTo>
                    <a:pt x="1149" y="1124"/>
                  </a:moveTo>
                  <a:lnTo>
                    <a:pt x="1144" y="1079"/>
                  </a:lnTo>
                  <a:lnTo>
                    <a:pt x="1126" y="1032"/>
                  </a:lnTo>
                  <a:lnTo>
                    <a:pt x="1089" y="982"/>
                  </a:lnTo>
                  <a:lnTo>
                    <a:pt x="1053" y="908"/>
                  </a:lnTo>
                  <a:lnTo>
                    <a:pt x="1058" y="836"/>
                  </a:lnTo>
                  <a:lnTo>
                    <a:pt x="1079" y="781"/>
                  </a:lnTo>
                  <a:lnTo>
                    <a:pt x="1092" y="759"/>
                  </a:lnTo>
                  <a:lnTo>
                    <a:pt x="1097" y="747"/>
                  </a:lnTo>
                  <a:lnTo>
                    <a:pt x="1096" y="736"/>
                  </a:lnTo>
                  <a:lnTo>
                    <a:pt x="1090" y="725"/>
                  </a:lnTo>
                  <a:lnTo>
                    <a:pt x="1080" y="717"/>
                  </a:lnTo>
                  <a:lnTo>
                    <a:pt x="1067" y="713"/>
                  </a:lnTo>
                  <a:lnTo>
                    <a:pt x="1053" y="714"/>
                  </a:lnTo>
                  <a:lnTo>
                    <a:pt x="1041" y="719"/>
                  </a:lnTo>
                  <a:lnTo>
                    <a:pt x="1031" y="727"/>
                  </a:lnTo>
                  <a:lnTo>
                    <a:pt x="1018" y="748"/>
                  </a:lnTo>
                  <a:lnTo>
                    <a:pt x="996" y="796"/>
                  </a:lnTo>
                  <a:lnTo>
                    <a:pt x="981" y="864"/>
                  </a:lnTo>
                  <a:lnTo>
                    <a:pt x="988" y="941"/>
                  </a:lnTo>
                  <a:lnTo>
                    <a:pt x="1034" y="1020"/>
                  </a:lnTo>
                  <a:lnTo>
                    <a:pt x="1064" y="1062"/>
                  </a:lnTo>
                  <a:lnTo>
                    <a:pt x="1077" y="1102"/>
                  </a:lnTo>
                  <a:lnTo>
                    <a:pt x="1076" y="1136"/>
                  </a:lnTo>
                  <a:lnTo>
                    <a:pt x="1067" y="1165"/>
                  </a:lnTo>
                  <a:lnTo>
                    <a:pt x="1142" y="1165"/>
                  </a:lnTo>
                  <a:lnTo>
                    <a:pt x="1149" y="1124"/>
                  </a:lnTo>
                  <a:close/>
                  <a:moveTo>
                    <a:pt x="1413" y="1218"/>
                  </a:moveTo>
                  <a:lnTo>
                    <a:pt x="1407" y="1210"/>
                  </a:lnTo>
                  <a:lnTo>
                    <a:pt x="254" y="1210"/>
                  </a:lnTo>
                  <a:lnTo>
                    <a:pt x="247" y="1216"/>
                  </a:lnTo>
                  <a:lnTo>
                    <a:pt x="247" y="1231"/>
                  </a:lnTo>
                  <a:lnTo>
                    <a:pt x="267" y="1305"/>
                  </a:lnTo>
                  <a:lnTo>
                    <a:pt x="297" y="1375"/>
                  </a:lnTo>
                  <a:lnTo>
                    <a:pt x="336" y="1439"/>
                  </a:lnTo>
                  <a:lnTo>
                    <a:pt x="384" y="1498"/>
                  </a:lnTo>
                  <a:lnTo>
                    <a:pt x="440" y="1550"/>
                  </a:lnTo>
                  <a:lnTo>
                    <a:pt x="503" y="1596"/>
                  </a:lnTo>
                  <a:lnTo>
                    <a:pt x="571" y="1633"/>
                  </a:lnTo>
                  <a:lnTo>
                    <a:pt x="645" y="1662"/>
                  </a:lnTo>
                  <a:lnTo>
                    <a:pt x="645" y="1699"/>
                  </a:lnTo>
                  <a:lnTo>
                    <a:pt x="652" y="1705"/>
                  </a:lnTo>
                  <a:lnTo>
                    <a:pt x="1023" y="1705"/>
                  </a:lnTo>
                  <a:lnTo>
                    <a:pt x="1029" y="1699"/>
                  </a:lnTo>
                  <a:lnTo>
                    <a:pt x="1029" y="1655"/>
                  </a:lnTo>
                  <a:lnTo>
                    <a:pt x="1102" y="1626"/>
                  </a:lnTo>
                  <a:lnTo>
                    <a:pt x="1169" y="1589"/>
                  </a:lnTo>
                  <a:lnTo>
                    <a:pt x="1230" y="1544"/>
                  </a:lnTo>
                  <a:lnTo>
                    <a:pt x="1284" y="1492"/>
                  </a:lnTo>
                  <a:lnTo>
                    <a:pt x="1330" y="1434"/>
                  </a:lnTo>
                  <a:lnTo>
                    <a:pt x="1367" y="1370"/>
                  </a:lnTo>
                  <a:lnTo>
                    <a:pt x="1395" y="1301"/>
                  </a:lnTo>
                  <a:lnTo>
                    <a:pt x="1413" y="1228"/>
                  </a:lnTo>
                  <a:lnTo>
                    <a:pt x="1413" y="12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14"/>
            <p:cNvPicPr>
              <a:picLocks noChangeAspect="1" noChangeArrowheads="1"/>
            </p:cNvPicPr>
            <p:nvPr/>
          </p:nvPicPr>
          <p:blipFill>
            <a:blip r:embed="rId10"/>
            <a:srcRect/>
            <a:stretch>
              <a:fillRect/>
            </a:stretch>
          </p:blipFill>
          <p:spPr bwMode="auto">
            <a:xfrm>
              <a:off x="16485" y="590"/>
              <a:ext cx="380" cy="182"/>
            </a:xfrm>
            <a:prstGeom prst="rect">
              <a:avLst/>
            </a:prstGeom>
            <a:noFill/>
          </p:spPr>
        </p:pic>
        <p:pic>
          <p:nvPicPr>
            <p:cNvPr id="30" name="Picture 13"/>
            <p:cNvPicPr>
              <a:picLocks noChangeAspect="1" noChangeArrowheads="1"/>
            </p:cNvPicPr>
            <p:nvPr/>
          </p:nvPicPr>
          <p:blipFill>
            <a:blip r:embed="rId11"/>
            <a:srcRect/>
            <a:stretch>
              <a:fillRect/>
            </a:stretch>
          </p:blipFill>
          <p:spPr bwMode="auto">
            <a:xfrm>
              <a:off x="16488" y="848"/>
              <a:ext cx="603" cy="182"/>
            </a:xfrm>
            <a:prstGeom prst="rect">
              <a:avLst/>
            </a:prstGeom>
            <a:noFill/>
          </p:spPr>
        </p:pic>
      </p:grpSp>
      <p:grpSp>
        <p:nvGrpSpPr>
          <p:cNvPr id="7191" name="Group 3"/>
          <p:cNvGrpSpPr>
            <a:grpSpLocks/>
          </p:cNvGrpSpPr>
          <p:nvPr/>
        </p:nvGrpSpPr>
        <p:grpSpPr bwMode="auto">
          <a:xfrm>
            <a:off x="7467600" y="4572000"/>
            <a:ext cx="1352550" cy="1373187"/>
            <a:chOff x="16128" y="394"/>
            <a:chExt cx="2130" cy="2163"/>
          </a:xfrm>
        </p:grpSpPr>
        <p:sp>
          <p:nvSpPr>
            <p:cNvPr id="6" name="Rectangle 11"/>
            <p:cNvSpPr>
              <a:spLocks noChangeArrowheads="1"/>
            </p:cNvSpPr>
            <p:nvPr/>
          </p:nvSpPr>
          <p:spPr bwMode="auto">
            <a:xfrm>
              <a:off x="16127" y="394"/>
              <a:ext cx="2130" cy="2163"/>
            </a:xfrm>
            <a:prstGeom prst="rect">
              <a:avLst/>
            </a:prstGeom>
            <a:solidFill>
              <a:srgbClr val="4B9E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16304" y="572"/>
              <a:ext cx="207" cy="444"/>
            </a:xfrm>
            <a:custGeom>
              <a:avLst/>
              <a:gdLst>
                <a:gd name="T0" fmla="*/ 106 w 207"/>
                <a:gd name="T1" fmla="*/ 573 h 444"/>
                <a:gd name="T2" fmla="*/ 58 w 207"/>
                <a:gd name="T3" fmla="*/ 581 h 444"/>
                <a:gd name="T4" fmla="*/ 26 w 207"/>
                <a:gd name="T5" fmla="*/ 603 h 444"/>
                <a:gd name="T6" fmla="*/ 9 w 207"/>
                <a:gd name="T7" fmla="*/ 638 h 444"/>
                <a:gd name="T8" fmla="*/ 4 w 207"/>
                <a:gd name="T9" fmla="*/ 682 h 444"/>
                <a:gd name="T10" fmla="*/ 4 w 207"/>
                <a:gd name="T11" fmla="*/ 721 h 444"/>
                <a:gd name="T12" fmla="*/ 71 w 207"/>
                <a:gd name="T13" fmla="*/ 721 h 444"/>
                <a:gd name="T14" fmla="*/ 71 w 207"/>
                <a:gd name="T15" fmla="*/ 676 h 444"/>
                <a:gd name="T16" fmla="*/ 73 w 207"/>
                <a:gd name="T17" fmla="*/ 658 h 444"/>
                <a:gd name="T18" fmla="*/ 78 w 207"/>
                <a:gd name="T19" fmla="*/ 645 h 444"/>
                <a:gd name="T20" fmla="*/ 88 w 207"/>
                <a:gd name="T21" fmla="*/ 637 h 444"/>
                <a:gd name="T22" fmla="*/ 102 w 207"/>
                <a:gd name="T23" fmla="*/ 634 h 444"/>
                <a:gd name="T24" fmla="*/ 117 w 207"/>
                <a:gd name="T25" fmla="*/ 637 h 444"/>
                <a:gd name="T26" fmla="*/ 127 w 207"/>
                <a:gd name="T27" fmla="*/ 645 h 444"/>
                <a:gd name="T28" fmla="*/ 132 w 207"/>
                <a:gd name="T29" fmla="*/ 657 h 444"/>
                <a:gd name="T30" fmla="*/ 134 w 207"/>
                <a:gd name="T31" fmla="*/ 673 h 444"/>
                <a:gd name="T32" fmla="*/ 134 w 207"/>
                <a:gd name="T33" fmla="*/ 720 h 444"/>
                <a:gd name="T34" fmla="*/ 131 w 207"/>
                <a:gd name="T35" fmla="*/ 735 h 444"/>
                <a:gd name="T36" fmla="*/ 123 w 207"/>
                <a:gd name="T37" fmla="*/ 746 h 444"/>
                <a:gd name="T38" fmla="*/ 111 w 207"/>
                <a:gd name="T39" fmla="*/ 754 h 444"/>
                <a:gd name="T40" fmla="*/ 95 w 207"/>
                <a:gd name="T41" fmla="*/ 756 h 444"/>
                <a:gd name="T42" fmla="*/ 68 w 207"/>
                <a:gd name="T43" fmla="*/ 756 h 444"/>
                <a:gd name="T44" fmla="*/ 68 w 207"/>
                <a:gd name="T45" fmla="*/ 811 h 444"/>
                <a:gd name="T46" fmla="*/ 100 w 207"/>
                <a:gd name="T47" fmla="*/ 811 h 444"/>
                <a:gd name="T48" fmla="*/ 116 w 207"/>
                <a:gd name="T49" fmla="*/ 813 h 444"/>
                <a:gd name="T50" fmla="*/ 127 w 207"/>
                <a:gd name="T51" fmla="*/ 820 h 444"/>
                <a:gd name="T52" fmla="*/ 133 w 207"/>
                <a:gd name="T53" fmla="*/ 832 h 444"/>
                <a:gd name="T54" fmla="*/ 135 w 207"/>
                <a:gd name="T55" fmla="*/ 847 h 444"/>
                <a:gd name="T56" fmla="*/ 135 w 207"/>
                <a:gd name="T57" fmla="*/ 916 h 444"/>
                <a:gd name="T58" fmla="*/ 133 w 207"/>
                <a:gd name="T59" fmla="*/ 932 h 444"/>
                <a:gd name="T60" fmla="*/ 127 w 207"/>
                <a:gd name="T61" fmla="*/ 944 h 444"/>
                <a:gd name="T62" fmla="*/ 117 w 207"/>
                <a:gd name="T63" fmla="*/ 952 h 444"/>
                <a:gd name="T64" fmla="*/ 102 w 207"/>
                <a:gd name="T65" fmla="*/ 955 h 444"/>
                <a:gd name="T66" fmla="*/ 86 w 207"/>
                <a:gd name="T67" fmla="*/ 952 h 444"/>
                <a:gd name="T68" fmla="*/ 76 w 207"/>
                <a:gd name="T69" fmla="*/ 944 h 444"/>
                <a:gd name="T70" fmla="*/ 70 w 207"/>
                <a:gd name="T71" fmla="*/ 930 h 444"/>
                <a:gd name="T72" fmla="*/ 68 w 207"/>
                <a:gd name="T73" fmla="*/ 913 h 444"/>
                <a:gd name="T74" fmla="*/ 68 w 207"/>
                <a:gd name="T75" fmla="*/ 850 h 444"/>
                <a:gd name="T76" fmla="*/ 0 w 207"/>
                <a:gd name="T77" fmla="*/ 850 h 444"/>
                <a:gd name="T78" fmla="*/ 0 w 207"/>
                <a:gd name="T79" fmla="*/ 907 h 444"/>
                <a:gd name="T80" fmla="*/ 5 w 207"/>
                <a:gd name="T81" fmla="*/ 953 h 444"/>
                <a:gd name="T82" fmla="*/ 22 w 207"/>
                <a:gd name="T83" fmla="*/ 987 h 444"/>
                <a:gd name="T84" fmla="*/ 54 w 207"/>
                <a:gd name="T85" fmla="*/ 1009 h 444"/>
                <a:gd name="T86" fmla="*/ 101 w 207"/>
                <a:gd name="T87" fmla="*/ 1017 h 444"/>
                <a:gd name="T88" fmla="*/ 149 w 207"/>
                <a:gd name="T89" fmla="*/ 1010 h 444"/>
                <a:gd name="T90" fmla="*/ 182 w 207"/>
                <a:gd name="T91" fmla="*/ 990 h 444"/>
                <a:gd name="T92" fmla="*/ 201 w 207"/>
                <a:gd name="T93" fmla="*/ 958 h 444"/>
                <a:gd name="T94" fmla="*/ 207 w 207"/>
                <a:gd name="T95" fmla="*/ 918 h 444"/>
                <a:gd name="T96" fmla="*/ 207 w 207"/>
                <a:gd name="T97" fmla="*/ 853 h 444"/>
                <a:gd name="T98" fmla="*/ 204 w 207"/>
                <a:gd name="T99" fmla="*/ 826 h 444"/>
                <a:gd name="T100" fmla="*/ 194 w 207"/>
                <a:gd name="T101" fmla="*/ 804 h 444"/>
                <a:gd name="T102" fmla="*/ 177 w 207"/>
                <a:gd name="T103" fmla="*/ 789 h 444"/>
                <a:gd name="T104" fmla="*/ 153 w 207"/>
                <a:gd name="T105" fmla="*/ 780 h 444"/>
                <a:gd name="T106" fmla="*/ 174 w 207"/>
                <a:gd name="T107" fmla="*/ 770 h 444"/>
                <a:gd name="T108" fmla="*/ 189 w 207"/>
                <a:gd name="T109" fmla="*/ 755 h 444"/>
                <a:gd name="T110" fmla="*/ 199 w 207"/>
                <a:gd name="T111" fmla="*/ 734 h 444"/>
                <a:gd name="T112" fmla="*/ 203 w 207"/>
                <a:gd name="T113" fmla="*/ 709 h 444"/>
                <a:gd name="T114" fmla="*/ 203 w 207"/>
                <a:gd name="T115" fmla="*/ 672 h 444"/>
                <a:gd name="T116" fmla="*/ 197 w 207"/>
                <a:gd name="T117" fmla="*/ 630 h 444"/>
                <a:gd name="T118" fmla="*/ 180 w 207"/>
                <a:gd name="T119" fmla="*/ 599 h 444"/>
                <a:gd name="T120" fmla="*/ 149 w 207"/>
                <a:gd name="T121" fmla="*/ 580 h 444"/>
                <a:gd name="T122" fmla="*/ 106 w 207"/>
                <a:gd name="T123" fmla="*/ 573 h 4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444">
                  <a:moveTo>
                    <a:pt x="106" y="0"/>
                  </a:moveTo>
                  <a:lnTo>
                    <a:pt x="58" y="8"/>
                  </a:lnTo>
                  <a:lnTo>
                    <a:pt x="26" y="30"/>
                  </a:lnTo>
                  <a:lnTo>
                    <a:pt x="9" y="65"/>
                  </a:lnTo>
                  <a:lnTo>
                    <a:pt x="4" y="109"/>
                  </a:lnTo>
                  <a:lnTo>
                    <a:pt x="4" y="148"/>
                  </a:lnTo>
                  <a:lnTo>
                    <a:pt x="71" y="148"/>
                  </a:lnTo>
                  <a:lnTo>
                    <a:pt x="71" y="103"/>
                  </a:lnTo>
                  <a:lnTo>
                    <a:pt x="73" y="85"/>
                  </a:lnTo>
                  <a:lnTo>
                    <a:pt x="78" y="72"/>
                  </a:lnTo>
                  <a:lnTo>
                    <a:pt x="88" y="64"/>
                  </a:lnTo>
                  <a:lnTo>
                    <a:pt x="102" y="61"/>
                  </a:lnTo>
                  <a:lnTo>
                    <a:pt x="117" y="64"/>
                  </a:lnTo>
                  <a:lnTo>
                    <a:pt x="127" y="72"/>
                  </a:lnTo>
                  <a:lnTo>
                    <a:pt x="132" y="84"/>
                  </a:lnTo>
                  <a:lnTo>
                    <a:pt x="134" y="100"/>
                  </a:lnTo>
                  <a:lnTo>
                    <a:pt x="134" y="147"/>
                  </a:lnTo>
                  <a:lnTo>
                    <a:pt x="131" y="162"/>
                  </a:lnTo>
                  <a:lnTo>
                    <a:pt x="123" y="173"/>
                  </a:lnTo>
                  <a:lnTo>
                    <a:pt x="111" y="181"/>
                  </a:lnTo>
                  <a:lnTo>
                    <a:pt x="95" y="183"/>
                  </a:lnTo>
                  <a:lnTo>
                    <a:pt x="68" y="183"/>
                  </a:lnTo>
                  <a:lnTo>
                    <a:pt x="68" y="238"/>
                  </a:lnTo>
                  <a:lnTo>
                    <a:pt x="100" y="238"/>
                  </a:lnTo>
                  <a:lnTo>
                    <a:pt x="116" y="240"/>
                  </a:lnTo>
                  <a:lnTo>
                    <a:pt x="127" y="247"/>
                  </a:lnTo>
                  <a:lnTo>
                    <a:pt x="133" y="259"/>
                  </a:lnTo>
                  <a:lnTo>
                    <a:pt x="135" y="274"/>
                  </a:lnTo>
                  <a:lnTo>
                    <a:pt x="135" y="343"/>
                  </a:lnTo>
                  <a:lnTo>
                    <a:pt x="133" y="359"/>
                  </a:lnTo>
                  <a:lnTo>
                    <a:pt x="127" y="371"/>
                  </a:lnTo>
                  <a:lnTo>
                    <a:pt x="117" y="379"/>
                  </a:lnTo>
                  <a:lnTo>
                    <a:pt x="102" y="382"/>
                  </a:lnTo>
                  <a:lnTo>
                    <a:pt x="86" y="379"/>
                  </a:lnTo>
                  <a:lnTo>
                    <a:pt x="76" y="371"/>
                  </a:lnTo>
                  <a:lnTo>
                    <a:pt x="70" y="357"/>
                  </a:lnTo>
                  <a:lnTo>
                    <a:pt x="68" y="340"/>
                  </a:lnTo>
                  <a:lnTo>
                    <a:pt x="68" y="277"/>
                  </a:lnTo>
                  <a:lnTo>
                    <a:pt x="0" y="277"/>
                  </a:lnTo>
                  <a:lnTo>
                    <a:pt x="0" y="334"/>
                  </a:lnTo>
                  <a:lnTo>
                    <a:pt x="5" y="380"/>
                  </a:lnTo>
                  <a:lnTo>
                    <a:pt x="22" y="414"/>
                  </a:lnTo>
                  <a:lnTo>
                    <a:pt x="54" y="436"/>
                  </a:lnTo>
                  <a:lnTo>
                    <a:pt x="101" y="444"/>
                  </a:lnTo>
                  <a:lnTo>
                    <a:pt x="149" y="437"/>
                  </a:lnTo>
                  <a:lnTo>
                    <a:pt x="182" y="417"/>
                  </a:lnTo>
                  <a:lnTo>
                    <a:pt x="201" y="385"/>
                  </a:lnTo>
                  <a:lnTo>
                    <a:pt x="207" y="345"/>
                  </a:lnTo>
                  <a:lnTo>
                    <a:pt x="207" y="280"/>
                  </a:lnTo>
                  <a:lnTo>
                    <a:pt x="204" y="253"/>
                  </a:lnTo>
                  <a:lnTo>
                    <a:pt x="194" y="231"/>
                  </a:lnTo>
                  <a:lnTo>
                    <a:pt x="177" y="216"/>
                  </a:lnTo>
                  <a:lnTo>
                    <a:pt x="153" y="207"/>
                  </a:lnTo>
                  <a:lnTo>
                    <a:pt x="174" y="197"/>
                  </a:lnTo>
                  <a:lnTo>
                    <a:pt x="189" y="182"/>
                  </a:lnTo>
                  <a:lnTo>
                    <a:pt x="199" y="161"/>
                  </a:lnTo>
                  <a:lnTo>
                    <a:pt x="203" y="136"/>
                  </a:lnTo>
                  <a:lnTo>
                    <a:pt x="203" y="99"/>
                  </a:lnTo>
                  <a:lnTo>
                    <a:pt x="197" y="57"/>
                  </a:lnTo>
                  <a:lnTo>
                    <a:pt x="180" y="26"/>
                  </a:lnTo>
                  <a:lnTo>
                    <a:pt x="149" y="7"/>
                  </a:lnTo>
                  <a:lnTo>
                    <a:pt x="10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noChangeArrowheads="1"/>
            </p:cNvPicPr>
            <p:nvPr/>
          </p:nvPicPr>
          <p:blipFill>
            <a:blip r:embed="rId12"/>
            <a:srcRect/>
            <a:stretch>
              <a:fillRect/>
            </a:stretch>
          </p:blipFill>
          <p:spPr bwMode="auto">
            <a:xfrm>
              <a:off x="17538" y="1634"/>
              <a:ext cx="364" cy="340"/>
            </a:xfrm>
            <a:prstGeom prst="rect">
              <a:avLst/>
            </a:prstGeom>
            <a:noFill/>
          </p:spPr>
        </p:pic>
        <p:sp>
          <p:nvSpPr>
            <p:cNvPr id="12" name="Freeform 8"/>
            <p:cNvSpPr>
              <a:spLocks/>
            </p:cNvSpPr>
            <p:nvPr/>
          </p:nvSpPr>
          <p:spPr bwMode="auto">
            <a:xfrm>
              <a:off x="16452" y="1208"/>
              <a:ext cx="1257" cy="1014"/>
            </a:xfrm>
            <a:custGeom>
              <a:avLst/>
              <a:gdLst>
                <a:gd name="T0" fmla="*/ 1104 w 1257"/>
                <a:gd name="T1" fmla="*/ 1208 h 1014"/>
                <a:gd name="T2" fmla="*/ 1093 w 1257"/>
                <a:gd name="T3" fmla="*/ 1210 h 1014"/>
                <a:gd name="T4" fmla="*/ 1082 w 1257"/>
                <a:gd name="T5" fmla="*/ 1211 h 1014"/>
                <a:gd name="T6" fmla="*/ 1074 w 1257"/>
                <a:gd name="T7" fmla="*/ 1217 h 1014"/>
                <a:gd name="T8" fmla="*/ 811 w 1257"/>
                <a:gd name="T9" fmla="*/ 2090 h 1014"/>
                <a:gd name="T10" fmla="*/ 739 w 1257"/>
                <a:gd name="T11" fmla="*/ 1675 h 1014"/>
                <a:gd name="T12" fmla="*/ 736 w 1257"/>
                <a:gd name="T13" fmla="*/ 1664 h 1014"/>
                <a:gd name="T14" fmla="*/ 728 w 1257"/>
                <a:gd name="T15" fmla="*/ 1655 h 1014"/>
                <a:gd name="T16" fmla="*/ 718 w 1257"/>
                <a:gd name="T17" fmla="*/ 1654 h 1014"/>
                <a:gd name="T18" fmla="*/ 707 w 1257"/>
                <a:gd name="T19" fmla="*/ 1651 h 1014"/>
                <a:gd name="T20" fmla="*/ 697 w 1257"/>
                <a:gd name="T21" fmla="*/ 1657 h 1014"/>
                <a:gd name="T22" fmla="*/ 693 w 1257"/>
                <a:gd name="T23" fmla="*/ 1666 h 1014"/>
                <a:gd name="T24" fmla="*/ 577 w 1257"/>
                <a:gd name="T25" fmla="*/ 1879 h 1014"/>
                <a:gd name="T26" fmla="*/ 526 w 1257"/>
                <a:gd name="T27" fmla="*/ 1522 h 1014"/>
                <a:gd name="T28" fmla="*/ 525 w 1257"/>
                <a:gd name="T29" fmla="*/ 1511 h 1014"/>
                <a:gd name="T30" fmla="*/ 516 w 1257"/>
                <a:gd name="T31" fmla="*/ 1503 h 1014"/>
                <a:gd name="T32" fmla="*/ 495 w 1257"/>
                <a:gd name="T33" fmla="*/ 1499 h 1014"/>
                <a:gd name="T34" fmla="*/ 484 w 1257"/>
                <a:gd name="T35" fmla="*/ 1505 h 1014"/>
                <a:gd name="T36" fmla="*/ 362 w 1257"/>
                <a:gd name="T37" fmla="*/ 1783 h 1014"/>
                <a:gd name="T38" fmla="*/ 11 w 1257"/>
                <a:gd name="T39" fmla="*/ 1783 h 1014"/>
                <a:gd name="T40" fmla="*/ 0 w 1257"/>
                <a:gd name="T41" fmla="*/ 1795 h 1014"/>
                <a:gd name="T42" fmla="*/ 0 w 1257"/>
                <a:gd name="T43" fmla="*/ 1823 h 1014"/>
                <a:gd name="T44" fmla="*/ 12 w 1257"/>
                <a:gd name="T45" fmla="*/ 1834 h 1014"/>
                <a:gd name="T46" fmla="*/ 386 w 1257"/>
                <a:gd name="T47" fmla="*/ 1834 h 1014"/>
                <a:gd name="T48" fmla="*/ 396 w 1257"/>
                <a:gd name="T49" fmla="*/ 1827 h 1014"/>
                <a:gd name="T50" fmla="*/ 400 w 1257"/>
                <a:gd name="T51" fmla="*/ 1819 h 1014"/>
                <a:gd name="T52" fmla="*/ 490 w 1257"/>
                <a:gd name="T53" fmla="*/ 1615 h 1014"/>
                <a:gd name="T54" fmla="*/ 541 w 1257"/>
                <a:gd name="T55" fmla="*/ 1970 h 1014"/>
                <a:gd name="T56" fmla="*/ 550 w 1257"/>
                <a:gd name="T57" fmla="*/ 1979 h 1014"/>
                <a:gd name="T58" fmla="*/ 561 w 1257"/>
                <a:gd name="T59" fmla="*/ 1981 h 1014"/>
                <a:gd name="T60" fmla="*/ 571 w 1257"/>
                <a:gd name="T61" fmla="*/ 1983 h 1014"/>
                <a:gd name="T62" fmla="*/ 583 w 1257"/>
                <a:gd name="T63" fmla="*/ 1978 h 1014"/>
                <a:gd name="T64" fmla="*/ 588 w 1257"/>
                <a:gd name="T65" fmla="*/ 1969 h 1014"/>
                <a:gd name="T66" fmla="*/ 705 w 1257"/>
                <a:gd name="T67" fmla="*/ 1753 h 1014"/>
                <a:gd name="T68" fmla="*/ 781 w 1257"/>
                <a:gd name="T69" fmla="*/ 2201 h 1014"/>
                <a:gd name="T70" fmla="*/ 783 w 1257"/>
                <a:gd name="T71" fmla="*/ 2213 h 1014"/>
                <a:gd name="T72" fmla="*/ 791 w 1257"/>
                <a:gd name="T73" fmla="*/ 2222 h 1014"/>
                <a:gd name="T74" fmla="*/ 816 w 1257"/>
                <a:gd name="T75" fmla="*/ 2222 h 1014"/>
                <a:gd name="T76" fmla="*/ 826 w 1257"/>
                <a:gd name="T77" fmla="*/ 2215 h 1014"/>
                <a:gd name="T78" fmla="*/ 828 w 1257"/>
                <a:gd name="T79" fmla="*/ 2204 h 1014"/>
                <a:gd name="T80" fmla="*/ 1099 w 1257"/>
                <a:gd name="T81" fmla="*/ 1301 h 1014"/>
                <a:gd name="T82" fmla="*/ 1209 w 1257"/>
                <a:gd name="T83" fmla="*/ 1528 h 1014"/>
                <a:gd name="T84" fmla="*/ 1214 w 1257"/>
                <a:gd name="T85" fmla="*/ 1536 h 1014"/>
                <a:gd name="T86" fmla="*/ 1223 w 1257"/>
                <a:gd name="T87" fmla="*/ 1541 h 1014"/>
                <a:gd name="T88" fmla="*/ 1232 w 1257"/>
                <a:gd name="T89" fmla="*/ 1542 h 1014"/>
                <a:gd name="T90" fmla="*/ 1241 w 1257"/>
                <a:gd name="T91" fmla="*/ 1540 h 1014"/>
                <a:gd name="T92" fmla="*/ 1250 w 1257"/>
                <a:gd name="T93" fmla="*/ 1534 h 1014"/>
                <a:gd name="T94" fmla="*/ 1255 w 1257"/>
                <a:gd name="T95" fmla="*/ 1526 h 1014"/>
                <a:gd name="T96" fmla="*/ 1256 w 1257"/>
                <a:gd name="T97" fmla="*/ 1516 h 1014"/>
                <a:gd name="T98" fmla="*/ 1253 w 1257"/>
                <a:gd name="T99" fmla="*/ 1507 h 1014"/>
                <a:gd name="T100" fmla="*/ 1112 w 1257"/>
                <a:gd name="T101" fmla="*/ 1215 h 10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7" h="1014">
                  <a:moveTo>
                    <a:pt x="1104" y="0"/>
                  </a:moveTo>
                  <a:lnTo>
                    <a:pt x="1093" y="2"/>
                  </a:lnTo>
                  <a:lnTo>
                    <a:pt x="1082" y="3"/>
                  </a:lnTo>
                  <a:lnTo>
                    <a:pt x="1074" y="9"/>
                  </a:lnTo>
                  <a:lnTo>
                    <a:pt x="811" y="882"/>
                  </a:lnTo>
                  <a:lnTo>
                    <a:pt x="739" y="467"/>
                  </a:lnTo>
                  <a:lnTo>
                    <a:pt x="736" y="456"/>
                  </a:lnTo>
                  <a:lnTo>
                    <a:pt x="728" y="447"/>
                  </a:lnTo>
                  <a:lnTo>
                    <a:pt x="718" y="446"/>
                  </a:lnTo>
                  <a:lnTo>
                    <a:pt x="707" y="443"/>
                  </a:lnTo>
                  <a:lnTo>
                    <a:pt x="697" y="449"/>
                  </a:lnTo>
                  <a:lnTo>
                    <a:pt x="693" y="458"/>
                  </a:lnTo>
                  <a:lnTo>
                    <a:pt x="577" y="671"/>
                  </a:lnTo>
                  <a:lnTo>
                    <a:pt x="526" y="314"/>
                  </a:lnTo>
                  <a:lnTo>
                    <a:pt x="525" y="303"/>
                  </a:lnTo>
                  <a:lnTo>
                    <a:pt x="516" y="295"/>
                  </a:lnTo>
                  <a:lnTo>
                    <a:pt x="495" y="291"/>
                  </a:lnTo>
                  <a:lnTo>
                    <a:pt x="484" y="297"/>
                  </a:lnTo>
                  <a:lnTo>
                    <a:pt x="362" y="575"/>
                  </a:lnTo>
                  <a:lnTo>
                    <a:pt x="11" y="575"/>
                  </a:lnTo>
                  <a:lnTo>
                    <a:pt x="0" y="587"/>
                  </a:lnTo>
                  <a:lnTo>
                    <a:pt x="0" y="615"/>
                  </a:lnTo>
                  <a:lnTo>
                    <a:pt x="12" y="626"/>
                  </a:lnTo>
                  <a:lnTo>
                    <a:pt x="386" y="626"/>
                  </a:lnTo>
                  <a:lnTo>
                    <a:pt x="396" y="619"/>
                  </a:lnTo>
                  <a:lnTo>
                    <a:pt x="400" y="611"/>
                  </a:lnTo>
                  <a:lnTo>
                    <a:pt x="490" y="407"/>
                  </a:lnTo>
                  <a:lnTo>
                    <a:pt x="541" y="762"/>
                  </a:lnTo>
                  <a:lnTo>
                    <a:pt x="550" y="771"/>
                  </a:lnTo>
                  <a:lnTo>
                    <a:pt x="561" y="773"/>
                  </a:lnTo>
                  <a:lnTo>
                    <a:pt x="571" y="775"/>
                  </a:lnTo>
                  <a:lnTo>
                    <a:pt x="583" y="770"/>
                  </a:lnTo>
                  <a:lnTo>
                    <a:pt x="588" y="761"/>
                  </a:lnTo>
                  <a:lnTo>
                    <a:pt x="705" y="545"/>
                  </a:lnTo>
                  <a:lnTo>
                    <a:pt x="781" y="993"/>
                  </a:lnTo>
                  <a:lnTo>
                    <a:pt x="783" y="1005"/>
                  </a:lnTo>
                  <a:lnTo>
                    <a:pt x="791" y="1014"/>
                  </a:lnTo>
                  <a:lnTo>
                    <a:pt x="816" y="1014"/>
                  </a:lnTo>
                  <a:lnTo>
                    <a:pt x="826" y="1007"/>
                  </a:lnTo>
                  <a:lnTo>
                    <a:pt x="828" y="996"/>
                  </a:lnTo>
                  <a:lnTo>
                    <a:pt x="1099" y="93"/>
                  </a:lnTo>
                  <a:lnTo>
                    <a:pt x="1209" y="320"/>
                  </a:lnTo>
                  <a:lnTo>
                    <a:pt x="1214" y="328"/>
                  </a:lnTo>
                  <a:lnTo>
                    <a:pt x="1223" y="333"/>
                  </a:lnTo>
                  <a:lnTo>
                    <a:pt x="1232" y="334"/>
                  </a:lnTo>
                  <a:lnTo>
                    <a:pt x="1241" y="332"/>
                  </a:lnTo>
                  <a:lnTo>
                    <a:pt x="1250" y="326"/>
                  </a:lnTo>
                  <a:lnTo>
                    <a:pt x="1255" y="318"/>
                  </a:lnTo>
                  <a:lnTo>
                    <a:pt x="1256" y="308"/>
                  </a:lnTo>
                  <a:lnTo>
                    <a:pt x="1253" y="299"/>
                  </a:lnTo>
                  <a:lnTo>
                    <a:pt x="1112" y="7"/>
                  </a:lnTo>
                  <a:lnTo>
                    <a:pt x="1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Picture 7"/>
            <p:cNvPicPr>
              <a:picLocks noChangeAspect="1" noChangeArrowheads="1"/>
            </p:cNvPicPr>
            <p:nvPr/>
          </p:nvPicPr>
          <p:blipFill>
            <a:blip r:embed="rId13"/>
            <a:srcRect/>
            <a:stretch>
              <a:fillRect/>
            </a:stretch>
          </p:blipFill>
          <p:spPr bwMode="auto">
            <a:xfrm>
              <a:off x="16713" y="571"/>
              <a:ext cx="414" cy="184"/>
            </a:xfrm>
            <a:prstGeom prst="rect">
              <a:avLst/>
            </a:prstGeom>
            <a:noFill/>
          </p:spPr>
        </p:pic>
        <p:pic>
          <p:nvPicPr>
            <p:cNvPr id="16" name="Picture 6"/>
            <p:cNvPicPr>
              <a:picLocks noChangeAspect="1" noChangeArrowheads="1"/>
            </p:cNvPicPr>
            <p:nvPr/>
          </p:nvPicPr>
          <p:blipFill>
            <a:blip r:embed="rId14"/>
            <a:srcRect/>
            <a:stretch>
              <a:fillRect/>
            </a:stretch>
          </p:blipFill>
          <p:spPr bwMode="auto">
            <a:xfrm>
              <a:off x="17187" y="574"/>
              <a:ext cx="554" cy="177"/>
            </a:xfrm>
            <a:prstGeom prst="rect">
              <a:avLst/>
            </a:prstGeom>
            <a:noFill/>
          </p:spPr>
        </p:pic>
        <p:pic>
          <p:nvPicPr>
            <p:cNvPr id="18" name="Picture 5"/>
            <p:cNvPicPr>
              <a:picLocks noChangeAspect="1" noChangeArrowheads="1"/>
            </p:cNvPicPr>
            <p:nvPr/>
          </p:nvPicPr>
          <p:blipFill>
            <a:blip r:embed="rId15"/>
            <a:srcRect/>
            <a:stretch>
              <a:fillRect/>
            </a:stretch>
          </p:blipFill>
          <p:spPr bwMode="auto">
            <a:xfrm>
              <a:off x="16709" y="833"/>
              <a:ext cx="311" cy="179"/>
            </a:xfrm>
            <a:prstGeom prst="rect">
              <a:avLst/>
            </a:prstGeom>
            <a:noFill/>
          </p:spPr>
        </p:pic>
        <p:sp>
          <p:nvSpPr>
            <p:cNvPr id="20" name="AutoShape 4"/>
            <p:cNvSpPr>
              <a:spLocks/>
            </p:cNvSpPr>
            <p:nvPr/>
          </p:nvSpPr>
          <p:spPr bwMode="auto">
            <a:xfrm>
              <a:off x="17062" y="830"/>
              <a:ext cx="881" cy="182"/>
            </a:xfrm>
            <a:custGeom>
              <a:avLst/>
              <a:gdLst>
                <a:gd name="T0" fmla="*/ 97 w 881"/>
                <a:gd name="T1" fmla="*/ 946 h 182"/>
                <a:gd name="T2" fmla="*/ 57 w 881"/>
                <a:gd name="T3" fmla="*/ 834 h 182"/>
                <a:gd name="T4" fmla="*/ 0 w 881"/>
                <a:gd name="T5" fmla="*/ 834 h 182"/>
                <a:gd name="T6" fmla="*/ 62 w 881"/>
                <a:gd name="T7" fmla="*/ 946 h 182"/>
                <a:gd name="T8" fmla="*/ 114 w 881"/>
                <a:gd name="T9" fmla="*/ 1011 h 182"/>
                <a:gd name="T10" fmla="*/ 225 w 881"/>
                <a:gd name="T11" fmla="*/ 834 h 182"/>
                <a:gd name="T12" fmla="*/ 225 w 881"/>
                <a:gd name="T13" fmla="*/ 1011 h 182"/>
                <a:gd name="T14" fmla="*/ 185 w 881"/>
                <a:gd name="T15" fmla="*/ 933 h 182"/>
                <a:gd name="T16" fmla="*/ 185 w 881"/>
                <a:gd name="T17" fmla="*/ 908 h 182"/>
                <a:gd name="T18" fmla="*/ 225 w 881"/>
                <a:gd name="T19" fmla="*/ 834 h 182"/>
                <a:gd name="T20" fmla="*/ 273 w 881"/>
                <a:gd name="T21" fmla="*/ 833 h 182"/>
                <a:gd name="T22" fmla="*/ 245 w 881"/>
                <a:gd name="T23" fmla="*/ 1011 h 182"/>
                <a:gd name="T24" fmla="*/ 390 w 881"/>
                <a:gd name="T25" fmla="*/ 987 h 182"/>
                <a:gd name="T26" fmla="*/ 325 w 881"/>
                <a:gd name="T27" fmla="*/ 833 h 182"/>
                <a:gd name="T28" fmla="*/ 390 w 881"/>
                <a:gd name="T29" fmla="*/ 1011 h 182"/>
                <a:gd name="T30" fmla="*/ 385 w 881"/>
                <a:gd name="T31" fmla="*/ 906 h 182"/>
                <a:gd name="T32" fmla="*/ 427 w 881"/>
                <a:gd name="T33" fmla="*/ 906 h 182"/>
                <a:gd name="T34" fmla="*/ 525 w 881"/>
                <a:gd name="T35" fmla="*/ 922 h 182"/>
                <a:gd name="T36" fmla="*/ 526 w 881"/>
                <a:gd name="T37" fmla="*/ 908 h 182"/>
                <a:gd name="T38" fmla="*/ 526 w 881"/>
                <a:gd name="T39" fmla="*/ 857 h 182"/>
                <a:gd name="T40" fmla="*/ 508 w 881"/>
                <a:gd name="T41" fmla="*/ 836 h 182"/>
                <a:gd name="T42" fmla="*/ 504 w 881"/>
                <a:gd name="T43" fmla="*/ 982 h 182"/>
                <a:gd name="T44" fmla="*/ 476 w 881"/>
                <a:gd name="T45" fmla="*/ 929 h 182"/>
                <a:gd name="T46" fmla="*/ 504 w 881"/>
                <a:gd name="T47" fmla="*/ 836 h 182"/>
                <a:gd name="T48" fmla="*/ 499 w 881"/>
                <a:gd name="T49" fmla="*/ 904 h 182"/>
                <a:gd name="T50" fmla="*/ 474 w 881"/>
                <a:gd name="T51" fmla="*/ 857 h 182"/>
                <a:gd name="T52" fmla="*/ 499 w 881"/>
                <a:gd name="T53" fmla="*/ 835 h 182"/>
                <a:gd name="T54" fmla="*/ 445 w 881"/>
                <a:gd name="T55" fmla="*/ 1012 h 182"/>
                <a:gd name="T56" fmla="*/ 523 w 881"/>
                <a:gd name="T57" fmla="*/ 1002 h 182"/>
                <a:gd name="T58" fmla="*/ 532 w 881"/>
                <a:gd name="T59" fmla="*/ 973 h 182"/>
                <a:gd name="T60" fmla="*/ 549 w 881"/>
                <a:gd name="T61" fmla="*/ 834 h 182"/>
                <a:gd name="T62" fmla="*/ 620 w 881"/>
                <a:gd name="T63" fmla="*/ 987 h 182"/>
                <a:gd name="T64" fmla="*/ 609 w 881"/>
                <a:gd name="T65" fmla="*/ 933 h 182"/>
                <a:gd name="T66" fmla="*/ 579 w 881"/>
                <a:gd name="T67" fmla="*/ 857 h 182"/>
                <a:gd name="T68" fmla="*/ 669 w 881"/>
                <a:gd name="T69" fmla="*/ 834 h 182"/>
                <a:gd name="T70" fmla="*/ 669 w 881"/>
                <a:gd name="T71" fmla="*/ 1011 h 182"/>
                <a:gd name="T72" fmla="*/ 748 w 881"/>
                <a:gd name="T73" fmla="*/ 834 h 182"/>
                <a:gd name="T74" fmla="*/ 717 w 881"/>
                <a:gd name="T75" fmla="*/ 834 h 182"/>
                <a:gd name="T76" fmla="*/ 714 w 881"/>
                <a:gd name="T77" fmla="*/ 1011 h 182"/>
                <a:gd name="T78" fmla="*/ 774 w 881"/>
                <a:gd name="T79" fmla="*/ 1011 h 182"/>
                <a:gd name="T80" fmla="*/ 880 w 881"/>
                <a:gd name="T81" fmla="*/ 876 h 182"/>
                <a:gd name="T82" fmla="*/ 859 w 881"/>
                <a:gd name="T83" fmla="*/ 834 h 182"/>
                <a:gd name="T84" fmla="*/ 804 w 881"/>
                <a:gd name="T85" fmla="*/ 845 h 182"/>
                <a:gd name="T86" fmla="*/ 793 w 881"/>
                <a:gd name="T87" fmla="*/ 964 h 182"/>
                <a:gd name="T88" fmla="*/ 814 w 881"/>
                <a:gd name="T89" fmla="*/ 1009 h 182"/>
                <a:gd name="T90" fmla="*/ 855 w 881"/>
                <a:gd name="T91" fmla="*/ 1005 h 182"/>
                <a:gd name="T92" fmla="*/ 880 w 881"/>
                <a:gd name="T93" fmla="*/ 1011 h 182"/>
                <a:gd name="T94" fmla="*/ 839 w 881"/>
                <a:gd name="T95" fmla="*/ 939 h 182"/>
                <a:gd name="T96" fmla="*/ 847 w 881"/>
                <a:gd name="T97" fmla="*/ 987 h 182"/>
                <a:gd name="T98" fmla="*/ 823 w 881"/>
                <a:gd name="T99" fmla="*/ 864 h 182"/>
                <a:gd name="T100" fmla="*/ 853 w 881"/>
                <a:gd name="T101" fmla="*/ 862 h 182"/>
                <a:gd name="T102" fmla="*/ 880 w 881"/>
                <a:gd name="T103" fmla="*/ 876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1" h="182">
                  <a:moveTo>
                    <a:pt x="137" y="3"/>
                  </a:moveTo>
                  <a:lnTo>
                    <a:pt x="111" y="3"/>
                  </a:lnTo>
                  <a:lnTo>
                    <a:pt x="97" y="115"/>
                  </a:lnTo>
                  <a:lnTo>
                    <a:pt x="91" y="70"/>
                  </a:lnTo>
                  <a:lnTo>
                    <a:pt x="81" y="3"/>
                  </a:lnTo>
                  <a:lnTo>
                    <a:pt x="57" y="3"/>
                  </a:lnTo>
                  <a:lnTo>
                    <a:pt x="42" y="115"/>
                  </a:lnTo>
                  <a:lnTo>
                    <a:pt x="29" y="3"/>
                  </a:lnTo>
                  <a:lnTo>
                    <a:pt x="0" y="3"/>
                  </a:lnTo>
                  <a:lnTo>
                    <a:pt x="24" y="180"/>
                  </a:lnTo>
                  <a:lnTo>
                    <a:pt x="53" y="180"/>
                  </a:lnTo>
                  <a:lnTo>
                    <a:pt x="62" y="115"/>
                  </a:lnTo>
                  <a:lnTo>
                    <a:pt x="69" y="70"/>
                  </a:lnTo>
                  <a:lnTo>
                    <a:pt x="85" y="180"/>
                  </a:lnTo>
                  <a:lnTo>
                    <a:pt x="114" y="180"/>
                  </a:lnTo>
                  <a:lnTo>
                    <a:pt x="122" y="115"/>
                  </a:lnTo>
                  <a:lnTo>
                    <a:pt x="137" y="3"/>
                  </a:lnTo>
                  <a:close/>
                  <a:moveTo>
                    <a:pt x="225" y="3"/>
                  </a:moveTo>
                  <a:lnTo>
                    <a:pt x="155" y="3"/>
                  </a:lnTo>
                  <a:lnTo>
                    <a:pt x="155" y="180"/>
                  </a:lnTo>
                  <a:lnTo>
                    <a:pt x="225" y="180"/>
                  </a:lnTo>
                  <a:lnTo>
                    <a:pt x="225" y="156"/>
                  </a:lnTo>
                  <a:lnTo>
                    <a:pt x="185" y="156"/>
                  </a:lnTo>
                  <a:lnTo>
                    <a:pt x="185" y="102"/>
                  </a:lnTo>
                  <a:lnTo>
                    <a:pt x="215" y="102"/>
                  </a:lnTo>
                  <a:lnTo>
                    <a:pt x="215" y="77"/>
                  </a:lnTo>
                  <a:lnTo>
                    <a:pt x="185" y="77"/>
                  </a:lnTo>
                  <a:lnTo>
                    <a:pt x="185" y="26"/>
                  </a:lnTo>
                  <a:lnTo>
                    <a:pt x="225" y="26"/>
                  </a:lnTo>
                  <a:lnTo>
                    <a:pt x="225" y="3"/>
                  </a:lnTo>
                  <a:close/>
                  <a:moveTo>
                    <a:pt x="309" y="156"/>
                  </a:moveTo>
                  <a:lnTo>
                    <a:pt x="273" y="156"/>
                  </a:lnTo>
                  <a:lnTo>
                    <a:pt x="273" y="2"/>
                  </a:lnTo>
                  <a:lnTo>
                    <a:pt x="245" y="2"/>
                  </a:lnTo>
                  <a:lnTo>
                    <a:pt x="245" y="156"/>
                  </a:lnTo>
                  <a:lnTo>
                    <a:pt x="245" y="180"/>
                  </a:lnTo>
                  <a:lnTo>
                    <a:pt x="309" y="180"/>
                  </a:lnTo>
                  <a:lnTo>
                    <a:pt x="309" y="156"/>
                  </a:lnTo>
                  <a:close/>
                  <a:moveTo>
                    <a:pt x="390" y="156"/>
                  </a:moveTo>
                  <a:lnTo>
                    <a:pt x="354" y="156"/>
                  </a:lnTo>
                  <a:lnTo>
                    <a:pt x="354" y="2"/>
                  </a:lnTo>
                  <a:lnTo>
                    <a:pt x="325" y="2"/>
                  </a:lnTo>
                  <a:lnTo>
                    <a:pt x="325" y="156"/>
                  </a:lnTo>
                  <a:lnTo>
                    <a:pt x="325" y="180"/>
                  </a:lnTo>
                  <a:lnTo>
                    <a:pt x="390" y="180"/>
                  </a:lnTo>
                  <a:lnTo>
                    <a:pt x="390" y="156"/>
                  </a:lnTo>
                  <a:close/>
                  <a:moveTo>
                    <a:pt x="427" y="75"/>
                  </a:moveTo>
                  <a:lnTo>
                    <a:pt x="385" y="75"/>
                  </a:lnTo>
                  <a:lnTo>
                    <a:pt x="385" y="98"/>
                  </a:lnTo>
                  <a:lnTo>
                    <a:pt x="427" y="98"/>
                  </a:lnTo>
                  <a:lnTo>
                    <a:pt x="427" y="75"/>
                  </a:lnTo>
                  <a:close/>
                  <a:moveTo>
                    <a:pt x="532" y="102"/>
                  </a:moveTo>
                  <a:lnTo>
                    <a:pt x="530" y="98"/>
                  </a:lnTo>
                  <a:lnTo>
                    <a:pt x="525" y="91"/>
                  </a:lnTo>
                  <a:lnTo>
                    <a:pt x="510" y="88"/>
                  </a:lnTo>
                  <a:lnTo>
                    <a:pt x="522" y="84"/>
                  </a:lnTo>
                  <a:lnTo>
                    <a:pt x="526" y="77"/>
                  </a:lnTo>
                  <a:lnTo>
                    <a:pt x="528" y="75"/>
                  </a:lnTo>
                  <a:lnTo>
                    <a:pt x="528" y="42"/>
                  </a:lnTo>
                  <a:lnTo>
                    <a:pt x="526" y="26"/>
                  </a:lnTo>
                  <a:lnTo>
                    <a:pt x="526" y="25"/>
                  </a:lnTo>
                  <a:lnTo>
                    <a:pt x="519" y="13"/>
                  </a:lnTo>
                  <a:lnTo>
                    <a:pt x="508" y="5"/>
                  </a:lnTo>
                  <a:lnTo>
                    <a:pt x="504" y="5"/>
                  </a:lnTo>
                  <a:lnTo>
                    <a:pt x="504" y="105"/>
                  </a:lnTo>
                  <a:lnTo>
                    <a:pt x="504" y="151"/>
                  </a:lnTo>
                  <a:lnTo>
                    <a:pt x="499" y="156"/>
                  </a:lnTo>
                  <a:lnTo>
                    <a:pt x="476" y="156"/>
                  </a:lnTo>
                  <a:lnTo>
                    <a:pt x="476" y="98"/>
                  </a:lnTo>
                  <a:lnTo>
                    <a:pt x="499" y="98"/>
                  </a:lnTo>
                  <a:lnTo>
                    <a:pt x="504" y="105"/>
                  </a:lnTo>
                  <a:lnTo>
                    <a:pt x="504" y="5"/>
                  </a:lnTo>
                  <a:lnTo>
                    <a:pt x="499" y="4"/>
                  </a:lnTo>
                  <a:lnTo>
                    <a:pt x="499" y="33"/>
                  </a:lnTo>
                  <a:lnTo>
                    <a:pt x="499" y="73"/>
                  </a:lnTo>
                  <a:lnTo>
                    <a:pt x="495" y="77"/>
                  </a:lnTo>
                  <a:lnTo>
                    <a:pt x="474" y="77"/>
                  </a:lnTo>
                  <a:lnTo>
                    <a:pt x="474" y="26"/>
                  </a:lnTo>
                  <a:lnTo>
                    <a:pt x="495" y="26"/>
                  </a:lnTo>
                  <a:lnTo>
                    <a:pt x="499" y="33"/>
                  </a:lnTo>
                  <a:lnTo>
                    <a:pt x="499" y="4"/>
                  </a:lnTo>
                  <a:lnTo>
                    <a:pt x="489" y="3"/>
                  </a:lnTo>
                  <a:lnTo>
                    <a:pt x="445" y="3"/>
                  </a:lnTo>
                  <a:lnTo>
                    <a:pt x="445" y="181"/>
                  </a:lnTo>
                  <a:lnTo>
                    <a:pt x="492" y="181"/>
                  </a:lnTo>
                  <a:lnTo>
                    <a:pt x="511" y="179"/>
                  </a:lnTo>
                  <a:lnTo>
                    <a:pt x="523" y="171"/>
                  </a:lnTo>
                  <a:lnTo>
                    <a:pt x="530" y="159"/>
                  </a:lnTo>
                  <a:lnTo>
                    <a:pt x="531" y="156"/>
                  </a:lnTo>
                  <a:lnTo>
                    <a:pt x="532" y="142"/>
                  </a:lnTo>
                  <a:lnTo>
                    <a:pt x="532" y="102"/>
                  </a:lnTo>
                  <a:close/>
                  <a:moveTo>
                    <a:pt x="620" y="3"/>
                  </a:moveTo>
                  <a:lnTo>
                    <a:pt x="549" y="3"/>
                  </a:lnTo>
                  <a:lnTo>
                    <a:pt x="549" y="180"/>
                  </a:lnTo>
                  <a:lnTo>
                    <a:pt x="620" y="180"/>
                  </a:lnTo>
                  <a:lnTo>
                    <a:pt x="620" y="156"/>
                  </a:lnTo>
                  <a:lnTo>
                    <a:pt x="579" y="156"/>
                  </a:lnTo>
                  <a:lnTo>
                    <a:pt x="579" y="102"/>
                  </a:lnTo>
                  <a:lnTo>
                    <a:pt x="609" y="102"/>
                  </a:lnTo>
                  <a:lnTo>
                    <a:pt x="609" y="77"/>
                  </a:lnTo>
                  <a:lnTo>
                    <a:pt x="579" y="77"/>
                  </a:lnTo>
                  <a:lnTo>
                    <a:pt x="579" y="26"/>
                  </a:lnTo>
                  <a:lnTo>
                    <a:pt x="620" y="26"/>
                  </a:lnTo>
                  <a:lnTo>
                    <a:pt x="620" y="3"/>
                  </a:lnTo>
                  <a:close/>
                  <a:moveTo>
                    <a:pt x="669" y="3"/>
                  </a:moveTo>
                  <a:lnTo>
                    <a:pt x="639" y="3"/>
                  </a:lnTo>
                  <a:lnTo>
                    <a:pt x="639" y="180"/>
                  </a:lnTo>
                  <a:lnTo>
                    <a:pt x="669" y="180"/>
                  </a:lnTo>
                  <a:lnTo>
                    <a:pt x="669" y="3"/>
                  </a:lnTo>
                  <a:close/>
                  <a:moveTo>
                    <a:pt x="774" y="3"/>
                  </a:moveTo>
                  <a:lnTo>
                    <a:pt x="748" y="3"/>
                  </a:lnTo>
                  <a:lnTo>
                    <a:pt x="748" y="105"/>
                  </a:lnTo>
                  <a:lnTo>
                    <a:pt x="737" y="68"/>
                  </a:lnTo>
                  <a:lnTo>
                    <a:pt x="717" y="3"/>
                  </a:lnTo>
                  <a:lnTo>
                    <a:pt x="688" y="3"/>
                  </a:lnTo>
                  <a:lnTo>
                    <a:pt x="688" y="180"/>
                  </a:lnTo>
                  <a:lnTo>
                    <a:pt x="714" y="180"/>
                  </a:lnTo>
                  <a:lnTo>
                    <a:pt x="714" y="68"/>
                  </a:lnTo>
                  <a:lnTo>
                    <a:pt x="748" y="180"/>
                  </a:lnTo>
                  <a:lnTo>
                    <a:pt x="774" y="180"/>
                  </a:lnTo>
                  <a:lnTo>
                    <a:pt x="774" y="105"/>
                  </a:lnTo>
                  <a:lnTo>
                    <a:pt x="774" y="3"/>
                  </a:lnTo>
                  <a:close/>
                  <a:moveTo>
                    <a:pt x="880" y="45"/>
                  </a:moveTo>
                  <a:lnTo>
                    <a:pt x="878" y="26"/>
                  </a:lnTo>
                  <a:lnTo>
                    <a:pt x="872" y="12"/>
                  </a:lnTo>
                  <a:lnTo>
                    <a:pt x="859" y="3"/>
                  </a:lnTo>
                  <a:lnTo>
                    <a:pt x="838" y="0"/>
                  </a:lnTo>
                  <a:lnTo>
                    <a:pt x="818" y="4"/>
                  </a:lnTo>
                  <a:lnTo>
                    <a:pt x="804" y="14"/>
                  </a:lnTo>
                  <a:lnTo>
                    <a:pt x="796" y="29"/>
                  </a:lnTo>
                  <a:lnTo>
                    <a:pt x="793" y="47"/>
                  </a:lnTo>
                  <a:lnTo>
                    <a:pt x="793" y="133"/>
                  </a:lnTo>
                  <a:lnTo>
                    <a:pt x="795" y="152"/>
                  </a:lnTo>
                  <a:lnTo>
                    <a:pt x="802" y="167"/>
                  </a:lnTo>
                  <a:lnTo>
                    <a:pt x="814" y="178"/>
                  </a:lnTo>
                  <a:lnTo>
                    <a:pt x="831" y="181"/>
                  </a:lnTo>
                  <a:lnTo>
                    <a:pt x="847" y="181"/>
                  </a:lnTo>
                  <a:lnTo>
                    <a:pt x="855" y="174"/>
                  </a:lnTo>
                  <a:lnTo>
                    <a:pt x="859" y="160"/>
                  </a:lnTo>
                  <a:lnTo>
                    <a:pt x="859" y="180"/>
                  </a:lnTo>
                  <a:lnTo>
                    <a:pt x="880" y="180"/>
                  </a:lnTo>
                  <a:lnTo>
                    <a:pt x="880" y="85"/>
                  </a:lnTo>
                  <a:lnTo>
                    <a:pt x="839" y="85"/>
                  </a:lnTo>
                  <a:lnTo>
                    <a:pt x="839" y="108"/>
                  </a:lnTo>
                  <a:lnTo>
                    <a:pt x="853" y="108"/>
                  </a:lnTo>
                  <a:lnTo>
                    <a:pt x="853" y="149"/>
                  </a:lnTo>
                  <a:lnTo>
                    <a:pt x="847" y="156"/>
                  </a:lnTo>
                  <a:lnTo>
                    <a:pt x="828" y="156"/>
                  </a:lnTo>
                  <a:lnTo>
                    <a:pt x="823" y="148"/>
                  </a:lnTo>
                  <a:lnTo>
                    <a:pt x="823" y="33"/>
                  </a:lnTo>
                  <a:lnTo>
                    <a:pt x="828" y="25"/>
                  </a:lnTo>
                  <a:lnTo>
                    <a:pt x="849" y="25"/>
                  </a:lnTo>
                  <a:lnTo>
                    <a:pt x="853" y="31"/>
                  </a:lnTo>
                  <a:lnTo>
                    <a:pt x="853" y="60"/>
                  </a:lnTo>
                  <a:lnTo>
                    <a:pt x="880" y="60"/>
                  </a:lnTo>
                  <a:lnTo>
                    <a:pt x="88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Nellanad</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35" name="Rectangle 34"/>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Slide Number Placeholder 40"/>
          <p:cNvSpPr>
            <a:spLocks noGrp="1"/>
          </p:cNvSpPr>
          <p:nvPr>
            <p:ph type="sldNum" sz="quarter" idx="12"/>
          </p:nvPr>
        </p:nvSpPr>
        <p:spPr>
          <a:xfrm>
            <a:off x="6553200" y="6492875"/>
            <a:ext cx="2133600" cy="365125"/>
          </a:xfrm>
        </p:spPr>
        <p:txBody>
          <a:bodyPr/>
          <a:lstStyle/>
          <a:p>
            <a:fld id="{8D18AE97-595F-4912-898A-D92AFA227895}"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2376533"/>
              </p:ext>
            </p:extLst>
          </p:nvPr>
        </p:nvGraphicFramePr>
        <p:xfrm>
          <a:off x="762000" y="1905000"/>
          <a:ext cx="8077200" cy="3670690"/>
        </p:xfrm>
        <a:graphic>
          <a:graphicData uri="http://schemas.openxmlformats.org/drawingml/2006/table">
            <a:tbl>
              <a:tblPr/>
              <a:tblGrid>
                <a:gridCol w="4412544">
                  <a:extLst>
                    <a:ext uri="{9D8B030D-6E8A-4147-A177-3AD203B41FA5}">
                      <a16:colId xmlns="" xmlns:a16="http://schemas.microsoft.com/office/drawing/2014/main" val="20000"/>
                    </a:ext>
                  </a:extLst>
                </a:gridCol>
                <a:gridCol w="3664656">
                  <a:extLst>
                    <a:ext uri="{9D8B030D-6E8A-4147-A177-3AD203B41FA5}">
                      <a16:colId xmlns="" xmlns:a16="http://schemas.microsoft.com/office/drawing/2014/main" val="20001"/>
                    </a:ext>
                  </a:extLst>
                </a:gridCol>
              </a:tblGrid>
              <a:tr h="50641">
                <a:tc>
                  <a:txBody>
                    <a:bodyPr/>
                    <a:lstStyle/>
                    <a:p>
                      <a:pPr marL="88900" marR="0">
                        <a:spcBef>
                          <a:spcPts val="305"/>
                        </a:spcBef>
                        <a:spcAft>
                          <a:spcPts val="0"/>
                        </a:spcAft>
                      </a:pPr>
                      <a:r>
                        <a:rPr lang="en-US" sz="2400" b="1" dirty="0">
                          <a:solidFill>
                            <a:schemeClr val="tx1"/>
                          </a:solidFill>
                          <a:latin typeface="+mn-lt"/>
                          <a:ea typeface="Liberation Sans"/>
                          <a:cs typeface="Liberation Sans"/>
                        </a:rPr>
                        <a:t>Total Population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05"/>
                        </a:spcBef>
                        <a:spcAft>
                          <a:spcPts val="0"/>
                        </a:spcAft>
                      </a:pPr>
                      <a:r>
                        <a:rPr lang="en-US" sz="2400" b="1" dirty="0">
                          <a:solidFill>
                            <a:schemeClr val="tx1"/>
                          </a:solidFill>
                          <a:latin typeface="+mn-lt"/>
                          <a:ea typeface="Liberation Sans"/>
                          <a:cs typeface="Liberation Sans"/>
                        </a:rPr>
                        <a:t>44389</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378850">
                <a:tc>
                  <a:txBody>
                    <a:bodyPr/>
                    <a:lstStyle/>
                    <a:p>
                      <a:pPr marL="88900" marR="0">
                        <a:spcBef>
                          <a:spcPts val="305"/>
                        </a:spcBef>
                        <a:spcAft>
                          <a:spcPts val="0"/>
                        </a:spcAft>
                      </a:pPr>
                      <a:r>
                        <a:rPr lang="en-US" sz="2400" b="1" dirty="0">
                          <a:solidFill>
                            <a:schemeClr val="tx1"/>
                          </a:solidFill>
                          <a:latin typeface="+mn-lt"/>
                          <a:ea typeface="Liberation Sans"/>
                          <a:cs typeface="Liberation Sans"/>
                        </a:rPr>
                        <a:t>No. of Elected Functionaries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05"/>
                        </a:spcBef>
                        <a:spcAft>
                          <a:spcPts val="0"/>
                        </a:spcAft>
                      </a:pPr>
                      <a:r>
                        <a:rPr lang="en-US" sz="2400" b="1" dirty="0">
                          <a:solidFill>
                            <a:schemeClr val="tx1"/>
                          </a:solidFill>
                          <a:latin typeface="+mn-lt"/>
                          <a:ea typeface="Liberation Sans"/>
                          <a:cs typeface="Liberation Sans"/>
                        </a:rPr>
                        <a:t>22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47552">
                <a:tc>
                  <a:txBody>
                    <a:bodyPr/>
                    <a:lstStyle/>
                    <a:p>
                      <a:pPr marL="88900" marR="0">
                        <a:spcBef>
                          <a:spcPts val="305"/>
                        </a:spcBef>
                        <a:spcAft>
                          <a:spcPts val="0"/>
                        </a:spcAft>
                      </a:pPr>
                      <a:r>
                        <a:rPr lang="en-US" sz="2400" b="1" dirty="0">
                          <a:solidFill>
                            <a:schemeClr val="tx1"/>
                          </a:solidFill>
                          <a:latin typeface="+mn-lt"/>
                          <a:ea typeface="Liberation Sans"/>
                          <a:cs typeface="Liberation Sans"/>
                        </a:rPr>
                        <a:t>Households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05"/>
                        </a:spcBef>
                        <a:spcAft>
                          <a:spcPts val="0"/>
                        </a:spcAft>
                      </a:pPr>
                      <a:r>
                        <a:rPr lang="en-US" sz="2400" b="1" dirty="0">
                          <a:solidFill>
                            <a:schemeClr val="tx1"/>
                          </a:solidFill>
                          <a:latin typeface="+mn-lt"/>
                          <a:ea typeface="Liberation Sans"/>
                          <a:cs typeface="Liberation Sans"/>
                        </a:rPr>
                        <a:t>11115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32312">
                <a:tc>
                  <a:txBody>
                    <a:bodyPr/>
                    <a:lstStyle/>
                    <a:p>
                      <a:pPr marL="88900" marR="0">
                        <a:spcBef>
                          <a:spcPts val="310"/>
                        </a:spcBef>
                        <a:spcAft>
                          <a:spcPts val="0"/>
                        </a:spcAft>
                      </a:pPr>
                      <a:r>
                        <a:rPr lang="en-US" sz="2400" b="1" dirty="0">
                          <a:solidFill>
                            <a:schemeClr val="tx1"/>
                          </a:solidFill>
                          <a:latin typeface="+mn-lt"/>
                          <a:ea typeface="Liberation Sans"/>
                          <a:cs typeface="Liberation Sans"/>
                        </a:rPr>
                        <a:t>Head of the Panchayat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10"/>
                        </a:spcBef>
                        <a:spcAft>
                          <a:spcPts val="0"/>
                        </a:spcAft>
                      </a:pPr>
                      <a:r>
                        <a:rPr lang="en-US" sz="2400" b="1" dirty="0">
                          <a:solidFill>
                            <a:schemeClr val="tx1"/>
                          </a:solidFill>
                          <a:latin typeface="+mn-lt"/>
                          <a:ea typeface="Liberation Sans"/>
                          <a:cs typeface="Liberation Sans"/>
                        </a:rPr>
                        <a:t>Women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3"/>
                  </a:ext>
                </a:extLst>
              </a:tr>
              <a:tr h="0">
                <a:tc>
                  <a:txBody>
                    <a:bodyPr/>
                    <a:lstStyle/>
                    <a:p>
                      <a:pPr marL="88900" marR="0">
                        <a:spcBef>
                          <a:spcPts val="295"/>
                        </a:spcBef>
                        <a:spcAft>
                          <a:spcPts val="0"/>
                        </a:spcAft>
                      </a:pPr>
                      <a:r>
                        <a:rPr lang="en-US" sz="2400" b="1" dirty="0">
                          <a:solidFill>
                            <a:schemeClr val="tx1"/>
                          </a:solidFill>
                          <a:latin typeface="+mn-lt"/>
                          <a:ea typeface="Liberation Sans"/>
                          <a:cs typeface="Liberation Sans"/>
                        </a:rPr>
                        <a:t>OSR (2020-21)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113665">
                        <a:lnSpc>
                          <a:spcPct val="96000"/>
                        </a:lnSpc>
                        <a:spcBef>
                          <a:spcPts val="340"/>
                        </a:spcBef>
                        <a:spcAft>
                          <a:spcPts val="0"/>
                        </a:spcAft>
                      </a:pPr>
                      <a:r>
                        <a:rPr lang="en-US" sz="2400" b="1" dirty="0">
                          <a:solidFill>
                            <a:schemeClr val="tx1"/>
                          </a:solidFill>
                          <a:latin typeface="+mn-lt"/>
                          <a:ea typeface="Liberation Sans"/>
                          <a:cs typeface="Liberation Sans"/>
                        </a:rPr>
                        <a:t>Rs.1.54 </a:t>
                      </a:r>
                      <a:r>
                        <a:rPr lang="en-US" sz="2400" b="1" dirty="0" err="1">
                          <a:solidFill>
                            <a:schemeClr val="tx1"/>
                          </a:solidFill>
                          <a:latin typeface="+mn-lt"/>
                          <a:ea typeface="Liberation Sans"/>
                          <a:cs typeface="Liberation Sans"/>
                        </a:rPr>
                        <a:t>Crores</a:t>
                      </a:r>
                      <a:r>
                        <a:rPr lang="en-US" sz="2400" b="1" dirty="0">
                          <a:solidFill>
                            <a:schemeClr val="tx1"/>
                          </a:solidFill>
                          <a:latin typeface="+mn-lt"/>
                          <a:ea typeface="Liberation Sans"/>
                          <a:cs typeface="Liberation Sans"/>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4"/>
                  </a:ext>
                </a:extLst>
              </a:tr>
              <a:tr h="0">
                <a:tc>
                  <a:txBody>
                    <a:bodyPr/>
                    <a:lstStyle/>
                    <a:p>
                      <a:pPr marL="88900" marR="0">
                        <a:spcBef>
                          <a:spcPts val="300"/>
                        </a:spcBef>
                        <a:spcAft>
                          <a:spcPts val="0"/>
                        </a:spcAft>
                      </a:pPr>
                      <a:r>
                        <a:rPr lang="en-US" sz="2400" b="1" dirty="0">
                          <a:solidFill>
                            <a:schemeClr val="tx1"/>
                          </a:solidFill>
                          <a:latin typeface="+mn-lt"/>
                          <a:ea typeface="Liberation Sans"/>
                          <a:cs typeface="Liberation Sans"/>
                        </a:rPr>
                        <a:t>Receipts(2020-21)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00"/>
                        </a:spcBef>
                        <a:spcAft>
                          <a:spcPts val="0"/>
                        </a:spcAft>
                      </a:pPr>
                      <a:r>
                        <a:rPr lang="en-US" sz="2400" b="1" dirty="0">
                          <a:solidFill>
                            <a:schemeClr val="tx1"/>
                          </a:solidFill>
                          <a:latin typeface="+mn-lt"/>
                          <a:ea typeface="Liberation Sans"/>
                          <a:cs typeface="Liberation Sans"/>
                        </a:rPr>
                        <a:t>Rs.14.85 Crore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5"/>
                  </a:ext>
                </a:extLst>
              </a:tr>
              <a:tr h="62792">
                <a:tc>
                  <a:txBody>
                    <a:bodyPr/>
                    <a:lstStyle/>
                    <a:p>
                      <a:pPr marL="88900" marR="0">
                        <a:spcBef>
                          <a:spcPts val="300"/>
                        </a:spcBef>
                        <a:spcAft>
                          <a:spcPts val="0"/>
                        </a:spcAft>
                      </a:pPr>
                      <a:r>
                        <a:rPr lang="en-US" sz="2400" b="1" dirty="0">
                          <a:solidFill>
                            <a:schemeClr val="tx1"/>
                          </a:solidFill>
                          <a:latin typeface="+mn-lt"/>
                          <a:ea typeface="Liberation Sans"/>
                          <a:cs typeface="Liberation Sans"/>
                        </a:rPr>
                        <a:t>Payments (2020-21)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00"/>
                        </a:spcBef>
                        <a:spcAft>
                          <a:spcPts val="0"/>
                        </a:spcAft>
                      </a:pPr>
                      <a:r>
                        <a:rPr lang="en-US" sz="2400" b="1" dirty="0">
                          <a:solidFill>
                            <a:schemeClr val="tx1"/>
                          </a:solidFill>
                          <a:latin typeface="+mn-lt"/>
                          <a:ea typeface="Liberation Sans"/>
                          <a:cs typeface="Liberation Sans"/>
                        </a:rPr>
                        <a:t>Rs.7.47 Crore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6"/>
                  </a:ext>
                </a:extLst>
              </a:tr>
              <a:tr h="47552">
                <a:tc>
                  <a:txBody>
                    <a:bodyPr/>
                    <a:lstStyle/>
                    <a:p>
                      <a:pPr marL="88900" marR="0">
                        <a:spcBef>
                          <a:spcPts val="300"/>
                        </a:spcBef>
                        <a:spcAft>
                          <a:spcPts val="0"/>
                        </a:spcAft>
                      </a:pPr>
                      <a:r>
                        <a:rPr lang="en-US" sz="2400" b="1" dirty="0">
                          <a:solidFill>
                            <a:schemeClr val="tx1"/>
                          </a:solidFill>
                          <a:latin typeface="+mn-lt"/>
                          <a:ea typeface="Liberation Sans"/>
                          <a:cs typeface="Liberation Sans"/>
                        </a:rPr>
                        <a:t>Total Projects (2022-23)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00"/>
                        </a:spcBef>
                        <a:spcAft>
                          <a:spcPts val="0"/>
                        </a:spcAft>
                      </a:pPr>
                      <a:r>
                        <a:rPr lang="en-US" sz="2400" b="1" dirty="0">
                          <a:solidFill>
                            <a:schemeClr val="tx1"/>
                          </a:solidFill>
                          <a:latin typeface="+mn-lt"/>
                          <a:ea typeface="Liberation Sans"/>
                          <a:cs typeface="Liberation Sans"/>
                        </a:rPr>
                        <a:t>154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186001828"/>
                  </a:ext>
                </a:extLst>
              </a:tr>
              <a:tr h="32312">
                <a:tc>
                  <a:txBody>
                    <a:bodyPr/>
                    <a:lstStyle/>
                    <a:p>
                      <a:pPr marL="88900" marR="0">
                        <a:spcBef>
                          <a:spcPts val="300"/>
                        </a:spcBef>
                        <a:spcAft>
                          <a:spcPts val="0"/>
                        </a:spcAft>
                      </a:pPr>
                      <a:r>
                        <a:rPr lang="en-US" sz="2400" b="1" dirty="0">
                          <a:solidFill>
                            <a:schemeClr val="tx1"/>
                          </a:solidFill>
                          <a:latin typeface="+mn-lt"/>
                          <a:ea typeface="Liberation Sans"/>
                          <a:cs typeface="Liberation Sans"/>
                        </a:rPr>
                        <a:t>Plan Size (2022-23)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00"/>
                        </a:spcBef>
                        <a:spcAft>
                          <a:spcPts val="0"/>
                        </a:spcAft>
                      </a:pPr>
                      <a:r>
                        <a:rPr lang="en-US" sz="2400" b="1" dirty="0">
                          <a:solidFill>
                            <a:schemeClr val="tx1"/>
                          </a:solidFill>
                          <a:latin typeface="+mn-lt"/>
                          <a:ea typeface="Liberation Sans"/>
                          <a:cs typeface="Liberation Sans"/>
                        </a:rPr>
                        <a:t>Rs.13.50 Crore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15973799"/>
                  </a:ext>
                </a:extLst>
              </a:tr>
              <a:tr h="0">
                <a:tc>
                  <a:txBody>
                    <a:bodyPr/>
                    <a:lstStyle/>
                    <a:p>
                      <a:pPr marL="88900" marR="0">
                        <a:spcBef>
                          <a:spcPts val="300"/>
                        </a:spcBef>
                        <a:spcAft>
                          <a:spcPts val="0"/>
                        </a:spcAft>
                      </a:pPr>
                      <a:r>
                        <a:rPr lang="en-US" sz="2400" b="1" dirty="0">
                          <a:solidFill>
                            <a:schemeClr val="tx1"/>
                          </a:solidFill>
                          <a:latin typeface="+mn-lt"/>
                          <a:ea typeface="Liberation Sans"/>
                          <a:cs typeface="Liberation Sans"/>
                        </a:rPr>
                        <a:t>Present Political Regime (2022-23)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88265" marR="0">
                        <a:spcBef>
                          <a:spcPts val="300"/>
                        </a:spcBef>
                        <a:spcAft>
                          <a:spcPts val="0"/>
                        </a:spcAft>
                      </a:pPr>
                      <a:r>
                        <a:rPr lang="en-US" sz="2400" b="1" dirty="0">
                          <a:solidFill>
                            <a:schemeClr val="tx1"/>
                          </a:solidFill>
                          <a:latin typeface="+mn-lt"/>
                          <a:ea typeface="Liberation Sans"/>
                          <a:cs typeface="Liberation Sans"/>
                        </a:rPr>
                        <a:t>CPI(M) (LDF </a:t>
                      </a:r>
                      <a:r>
                        <a:rPr lang="en-US" sz="2400" b="1" kern="1200" dirty="0">
                          <a:solidFill>
                            <a:schemeClr val="tx1"/>
                          </a:solidFill>
                          <a:latin typeface="+mn-lt"/>
                          <a:ea typeface="Liberation Sans"/>
                          <a:cs typeface="Liberation Sans"/>
                        </a:rPr>
                        <a:t>Coalition</a:t>
                      </a:r>
                      <a:r>
                        <a:rPr lang="en-US" sz="2400" b="1" dirty="0">
                          <a:solidFill>
                            <a:schemeClr val="tx1"/>
                          </a:solidFill>
                          <a:latin typeface="+mn-lt"/>
                          <a:ea typeface="Liberation Sans"/>
                          <a:cs typeface="Liberation Sans"/>
                        </a:rPr>
                        <a: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140280933"/>
                  </a:ext>
                </a:extLst>
              </a:tr>
            </a:tbl>
          </a:graphicData>
        </a:graphic>
      </p:graphicFrame>
      <p:sp>
        <p:nvSpPr>
          <p:cNvPr id="6"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Chelakkara</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7" name="TextBox 6"/>
          <p:cNvSpPr txBox="1"/>
          <p:nvPr/>
        </p:nvSpPr>
        <p:spPr>
          <a:xfrm>
            <a:off x="2971800" y="1219200"/>
            <a:ext cx="2969531" cy="646331"/>
          </a:xfrm>
          <a:prstGeom prst="rect">
            <a:avLst/>
          </a:prstGeom>
          <a:noFill/>
        </p:spPr>
        <p:txBody>
          <a:bodyPr wrap="none" rtlCol="0">
            <a:spAutoFit/>
          </a:bodyPr>
          <a:lstStyle/>
          <a:p>
            <a:r>
              <a:rPr lang="en-US" sz="3600" b="1" dirty="0">
                <a:solidFill>
                  <a:srgbClr val="FF0000"/>
                </a:solidFill>
              </a:rPr>
              <a:t>Basic Statistics</a:t>
            </a:r>
          </a:p>
        </p:txBody>
      </p:sp>
      <p:sp>
        <p:nvSpPr>
          <p:cNvPr id="8" name="Rectangle 7"/>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a:xfrm>
            <a:off x="6553200" y="6492875"/>
            <a:ext cx="2133600" cy="365125"/>
          </a:xfrm>
        </p:spPr>
        <p:txBody>
          <a:bodyPr/>
          <a:lstStyle/>
          <a:p>
            <a:fld id="{8D18AE97-595F-4912-898A-D92AFA227895}"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762000"/>
          </a:xfrm>
        </p:spPr>
        <p:txBody>
          <a:bodyPr>
            <a:normAutofit/>
          </a:bodyPr>
          <a:lstStyle/>
          <a:p>
            <a:pPr>
              <a:buNone/>
            </a:pPr>
            <a:r>
              <a:rPr lang="en-US" sz="3600" b="1" u="sng" dirty="0">
                <a:solidFill>
                  <a:srgbClr val="C00000"/>
                </a:solidFill>
              </a:rPr>
              <a:t>Programme I- </a:t>
            </a:r>
            <a:r>
              <a:rPr lang="en-US" sz="3600" b="1" dirty="0"/>
              <a:t>Health for All </a:t>
            </a:r>
          </a:p>
        </p:txBody>
      </p:sp>
      <p:grpSp>
        <p:nvGrpSpPr>
          <p:cNvPr id="7" name="Group 6"/>
          <p:cNvGrpSpPr>
            <a:grpSpLocks/>
          </p:cNvGrpSpPr>
          <p:nvPr/>
        </p:nvGrpSpPr>
        <p:grpSpPr bwMode="auto">
          <a:xfrm>
            <a:off x="7391400" y="4572000"/>
            <a:ext cx="1352550" cy="1373187"/>
            <a:chOff x="16128" y="394"/>
            <a:chExt cx="2130" cy="2163"/>
          </a:xfrm>
        </p:grpSpPr>
        <p:sp>
          <p:nvSpPr>
            <p:cNvPr id="8" name="Rectangle 11"/>
            <p:cNvSpPr>
              <a:spLocks noChangeArrowheads="1"/>
            </p:cNvSpPr>
            <p:nvPr/>
          </p:nvSpPr>
          <p:spPr bwMode="auto">
            <a:xfrm>
              <a:off x="16127" y="394"/>
              <a:ext cx="2130" cy="2163"/>
            </a:xfrm>
            <a:prstGeom prst="rect">
              <a:avLst/>
            </a:prstGeom>
            <a:solidFill>
              <a:srgbClr val="4B9E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6304" y="572"/>
              <a:ext cx="207" cy="444"/>
            </a:xfrm>
            <a:custGeom>
              <a:avLst/>
              <a:gdLst>
                <a:gd name="T0" fmla="*/ 106 w 207"/>
                <a:gd name="T1" fmla="*/ 573 h 444"/>
                <a:gd name="T2" fmla="*/ 58 w 207"/>
                <a:gd name="T3" fmla="*/ 581 h 444"/>
                <a:gd name="T4" fmla="*/ 26 w 207"/>
                <a:gd name="T5" fmla="*/ 603 h 444"/>
                <a:gd name="T6" fmla="*/ 9 w 207"/>
                <a:gd name="T7" fmla="*/ 638 h 444"/>
                <a:gd name="T8" fmla="*/ 4 w 207"/>
                <a:gd name="T9" fmla="*/ 682 h 444"/>
                <a:gd name="T10" fmla="*/ 4 w 207"/>
                <a:gd name="T11" fmla="*/ 721 h 444"/>
                <a:gd name="T12" fmla="*/ 71 w 207"/>
                <a:gd name="T13" fmla="*/ 721 h 444"/>
                <a:gd name="T14" fmla="*/ 71 w 207"/>
                <a:gd name="T15" fmla="*/ 676 h 444"/>
                <a:gd name="T16" fmla="*/ 73 w 207"/>
                <a:gd name="T17" fmla="*/ 658 h 444"/>
                <a:gd name="T18" fmla="*/ 78 w 207"/>
                <a:gd name="T19" fmla="*/ 645 h 444"/>
                <a:gd name="T20" fmla="*/ 88 w 207"/>
                <a:gd name="T21" fmla="*/ 637 h 444"/>
                <a:gd name="T22" fmla="*/ 102 w 207"/>
                <a:gd name="T23" fmla="*/ 634 h 444"/>
                <a:gd name="T24" fmla="*/ 117 w 207"/>
                <a:gd name="T25" fmla="*/ 637 h 444"/>
                <a:gd name="T26" fmla="*/ 127 w 207"/>
                <a:gd name="T27" fmla="*/ 645 h 444"/>
                <a:gd name="T28" fmla="*/ 132 w 207"/>
                <a:gd name="T29" fmla="*/ 657 h 444"/>
                <a:gd name="T30" fmla="*/ 134 w 207"/>
                <a:gd name="T31" fmla="*/ 673 h 444"/>
                <a:gd name="T32" fmla="*/ 134 w 207"/>
                <a:gd name="T33" fmla="*/ 720 h 444"/>
                <a:gd name="T34" fmla="*/ 131 w 207"/>
                <a:gd name="T35" fmla="*/ 735 h 444"/>
                <a:gd name="T36" fmla="*/ 123 w 207"/>
                <a:gd name="T37" fmla="*/ 746 h 444"/>
                <a:gd name="T38" fmla="*/ 111 w 207"/>
                <a:gd name="T39" fmla="*/ 754 h 444"/>
                <a:gd name="T40" fmla="*/ 95 w 207"/>
                <a:gd name="T41" fmla="*/ 756 h 444"/>
                <a:gd name="T42" fmla="*/ 68 w 207"/>
                <a:gd name="T43" fmla="*/ 756 h 444"/>
                <a:gd name="T44" fmla="*/ 68 w 207"/>
                <a:gd name="T45" fmla="*/ 811 h 444"/>
                <a:gd name="T46" fmla="*/ 100 w 207"/>
                <a:gd name="T47" fmla="*/ 811 h 444"/>
                <a:gd name="T48" fmla="*/ 116 w 207"/>
                <a:gd name="T49" fmla="*/ 813 h 444"/>
                <a:gd name="T50" fmla="*/ 127 w 207"/>
                <a:gd name="T51" fmla="*/ 820 h 444"/>
                <a:gd name="T52" fmla="*/ 133 w 207"/>
                <a:gd name="T53" fmla="*/ 832 h 444"/>
                <a:gd name="T54" fmla="*/ 135 w 207"/>
                <a:gd name="T55" fmla="*/ 847 h 444"/>
                <a:gd name="T56" fmla="*/ 135 w 207"/>
                <a:gd name="T57" fmla="*/ 916 h 444"/>
                <a:gd name="T58" fmla="*/ 133 w 207"/>
                <a:gd name="T59" fmla="*/ 932 h 444"/>
                <a:gd name="T60" fmla="*/ 127 w 207"/>
                <a:gd name="T61" fmla="*/ 944 h 444"/>
                <a:gd name="T62" fmla="*/ 117 w 207"/>
                <a:gd name="T63" fmla="*/ 952 h 444"/>
                <a:gd name="T64" fmla="*/ 102 w 207"/>
                <a:gd name="T65" fmla="*/ 955 h 444"/>
                <a:gd name="T66" fmla="*/ 86 w 207"/>
                <a:gd name="T67" fmla="*/ 952 h 444"/>
                <a:gd name="T68" fmla="*/ 76 w 207"/>
                <a:gd name="T69" fmla="*/ 944 h 444"/>
                <a:gd name="T70" fmla="*/ 70 w 207"/>
                <a:gd name="T71" fmla="*/ 930 h 444"/>
                <a:gd name="T72" fmla="*/ 68 w 207"/>
                <a:gd name="T73" fmla="*/ 913 h 444"/>
                <a:gd name="T74" fmla="*/ 68 w 207"/>
                <a:gd name="T75" fmla="*/ 850 h 444"/>
                <a:gd name="T76" fmla="*/ 0 w 207"/>
                <a:gd name="T77" fmla="*/ 850 h 444"/>
                <a:gd name="T78" fmla="*/ 0 w 207"/>
                <a:gd name="T79" fmla="*/ 907 h 444"/>
                <a:gd name="T80" fmla="*/ 5 w 207"/>
                <a:gd name="T81" fmla="*/ 953 h 444"/>
                <a:gd name="T82" fmla="*/ 22 w 207"/>
                <a:gd name="T83" fmla="*/ 987 h 444"/>
                <a:gd name="T84" fmla="*/ 54 w 207"/>
                <a:gd name="T85" fmla="*/ 1009 h 444"/>
                <a:gd name="T86" fmla="*/ 101 w 207"/>
                <a:gd name="T87" fmla="*/ 1017 h 444"/>
                <a:gd name="T88" fmla="*/ 149 w 207"/>
                <a:gd name="T89" fmla="*/ 1010 h 444"/>
                <a:gd name="T90" fmla="*/ 182 w 207"/>
                <a:gd name="T91" fmla="*/ 990 h 444"/>
                <a:gd name="T92" fmla="*/ 201 w 207"/>
                <a:gd name="T93" fmla="*/ 958 h 444"/>
                <a:gd name="T94" fmla="*/ 207 w 207"/>
                <a:gd name="T95" fmla="*/ 918 h 444"/>
                <a:gd name="T96" fmla="*/ 207 w 207"/>
                <a:gd name="T97" fmla="*/ 853 h 444"/>
                <a:gd name="T98" fmla="*/ 204 w 207"/>
                <a:gd name="T99" fmla="*/ 826 h 444"/>
                <a:gd name="T100" fmla="*/ 194 w 207"/>
                <a:gd name="T101" fmla="*/ 804 h 444"/>
                <a:gd name="T102" fmla="*/ 177 w 207"/>
                <a:gd name="T103" fmla="*/ 789 h 444"/>
                <a:gd name="T104" fmla="*/ 153 w 207"/>
                <a:gd name="T105" fmla="*/ 780 h 444"/>
                <a:gd name="T106" fmla="*/ 174 w 207"/>
                <a:gd name="T107" fmla="*/ 770 h 444"/>
                <a:gd name="T108" fmla="*/ 189 w 207"/>
                <a:gd name="T109" fmla="*/ 755 h 444"/>
                <a:gd name="T110" fmla="*/ 199 w 207"/>
                <a:gd name="T111" fmla="*/ 734 h 444"/>
                <a:gd name="T112" fmla="*/ 203 w 207"/>
                <a:gd name="T113" fmla="*/ 709 h 444"/>
                <a:gd name="T114" fmla="*/ 203 w 207"/>
                <a:gd name="T115" fmla="*/ 672 h 444"/>
                <a:gd name="T116" fmla="*/ 197 w 207"/>
                <a:gd name="T117" fmla="*/ 630 h 444"/>
                <a:gd name="T118" fmla="*/ 180 w 207"/>
                <a:gd name="T119" fmla="*/ 599 h 444"/>
                <a:gd name="T120" fmla="*/ 149 w 207"/>
                <a:gd name="T121" fmla="*/ 580 h 444"/>
                <a:gd name="T122" fmla="*/ 106 w 207"/>
                <a:gd name="T123" fmla="*/ 573 h 4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444">
                  <a:moveTo>
                    <a:pt x="106" y="0"/>
                  </a:moveTo>
                  <a:lnTo>
                    <a:pt x="58" y="8"/>
                  </a:lnTo>
                  <a:lnTo>
                    <a:pt x="26" y="30"/>
                  </a:lnTo>
                  <a:lnTo>
                    <a:pt x="9" y="65"/>
                  </a:lnTo>
                  <a:lnTo>
                    <a:pt x="4" y="109"/>
                  </a:lnTo>
                  <a:lnTo>
                    <a:pt x="4" y="148"/>
                  </a:lnTo>
                  <a:lnTo>
                    <a:pt x="71" y="148"/>
                  </a:lnTo>
                  <a:lnTo>
                    <a:pt x="71" y="103"/>
                  </a:lnTo>
                  <a:lnTo>
                    <a:pt x="73" y="85"/>
                  </a:lnTo>
                  <a:lnTo>
                    <a:pt x="78" y="72"/>
                  </a:lnTo>
                  <a:lnTo>
                    <a:pt x="88" y="64"/>
                  </a:lnTo>
                  <a:lnTo>
                    <a:pt x="102" y="61"/>
                  </a:lnTo>
                  <a:lnTo>
                    <a:pt x="117" y="64"/>
                  </a:lnTo>
                  <a:lnTo>
                    <a:pt x="127" y="72"/>
                  </a:lnTo>
                  <a:lnTo>
                    <a:pt x="132" y="84"/>
                  </a:lnTo>
                  <a:lnTo>
                    <a:pt x="134" y="100"/>
                  </a:lnTo>
                  <a:lnTo>
                    <a:pt x="134" y="147"/>
                  </a:lnTo>
                  <a:lnTo>
                    <a:pt x="131" y="162"/>
                  </a:lnTo>
                  <a:lnTo>
                    <a:pt x="123" y="173"/>
                  </a:lnTo>
                  <a:lnTo>
                    <a:pt x="111" y="181"/>
                  </a:lnTo>
                  <a:lnTo>
                    <a:pt x="95" y="183"/>
                  </a:lnTo>
                  <a:lnTo>
                    <a:pt x="68" y="183"/>
                  </a:lnTo>
                  <a:lnTo>
                    <a:pt x="68" y="238"/>
                  </a:lnTo>
                  <a:lnTo>
                    <a:pt x="100" y="238"/>
                  </a:lnTo>
                  <a:lnTo>
                    <a:pt x="116" y="240"/>
                  </a:lnTo>
                  <a:lnTo>
                    <a:pt x="127" y="247"/>
                  </a:lnTo>
                  <a:lnTo>
                    <a:pt x="133" y="259"/>
                  </a:lnTo>
                  <a:lnTo>
                    <a:pt x="135" y="274"/>
                  </a:lnTo>
                  <a:lnTo>
                    <a:pt x="135" y="343"/>
                  </a:lnTo>
                  <a:lnTo>
                    <a:pt x="133" y="359"/>
                  </a:lnTo>
                  <a:lnTo>
                    <a:pt x="127" y="371"/>
                  </a:lnTo>
                  <a:lnTo>
                    <a:pt x="117" y="379"/>
                  </a:lnTo>
                  <a:lnTo>
                    <a:pt x="102" y="382"/>
                  </a:lnTo>
                  <a:lnTo>
                    <a:pt x="86" y="379"/>
                  </a:lnTo>
                  <a:lnTo>
                    <a:pt x="76" y="371"/>
                  </a:lnTo>
                  <a:lnTo>
                    <a:pt x="70" y="357"/>
                  </a:lnTo>
                  <a:lnTo>
                    <a:pt x="68" y="340"/>
                  </a:lnTo>
                  <a:lnTo>
                    <a:pt x="68" y="277"/>
                  </a:lnTo>
                  <a:lnTo>
                    <a:pt x="0" y="277"/>
                  </a:lnTo>
                  <a:lnTo>
                    <a:pt x="0" y="334"/>
                  </a:lnTo>
                  <a:lnTo>
                    <a:pt x="5" y="380"/>
                  </a:lnTo>
                  <a:lnTo>
                    <a:pt x="22" y="414"/>
                  </a:lnTo>
                  <a:lnTo>
                    <a:pt x="54" y="436"/>
                  </a:lnTo>
                  <a:lnTo>
                    <a:pt x="101" y="444"/>
                  </a:lnTo>
                  <a:lnTo>
                    <a:pt x="149" y="437"/>
                  </a:lnTo>
                  <a:lnTo>
                    <a:pt x="182" y="417"/>
                  </a:lnTo>
                  <a:lnTo>
                    <a:pt x="201" y="385"/>
                  </a:lnTo>
                  <a:lnTo>
                    <a:pt x="207" y="345"/>
                  </a:lnTo>
                  <a:lnTo>
                    <a:pt x="207" y="280"/>
                  </a:lnTo>
                  <a:lnTo>
                    <a:pt x="204" y="253"/>
                  </a:lnTo>
                  <a:lnTo>
                    <a:pt x="194" y="231"/>
                  </a:lnTo>
                  <a:lnTo>
                    <a:pt x="177" y="216"/>
                  </a:lnTo>
                  <a:lnTo>
                    <a:pt x="153" y="207"/>
                  </a:lnTo>
                  <a:lnTo>
                    <a:pt x="174" y="197"/>
                  </a:lnTo>
                  <a:lnTo>
                    <a:pt x="189" y="182"/>
                  </a:lnTo>
                  <a:lnTo>
                    <a:pt x="199" y="161"/>
                  </a:lnTo>
                  <a:lnTo>
                    <a:pt x="203" y="136"/>
                  </a:lnTo>
                  <a:lnTo>
                    <a:pt x="203" y="99"/>
                  </a:lnTo>
                  <a:lnTo>
                    <a:pt x="197" y="57"/>
                  </a:lnTo>
                  <a:lnTo>
                    <a:pt x="180" y="26"/>
                  </a:lnTo>
                  <a:lnTo>
                    <a:pt x="149" y="7"/>
                  </a:lnTo>
                  <a:lnTo>
                    <a:pt x="10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noChangeArrowheads="1"/>
            </p:cNvPicPr>
            <p:nvPr/>
          </p:nvPicPr>
          <p:blipFill>
            <a:blip r:embed="rId2"/>
            <a:srcRect/>
            <a:stretch>
              <a:fillRect/>
            </a:stretch>
          </p:blipFill>
          <p:spPr bwMode="auto">
            <a:xfrm>
              <a:off x="17538" y="1634"/>
              <a:ext cx="364" cy="340"/>
            </a:xfrm>
            <a:prstGeom prst="rect">
              <a:avLst/>
            </a:prstGeom>
            <a:noFill/>
          </p:spPr>
        </p:pic>
        <p:sp>
          <p:nvSpPr>
            <p:cNvPr id="11" name="Freeform 8"/>
            <p:cNvSpPr>
              <a:spLocks/>
            </p:cNvSpPr>
            <p:nvPr/>
          </p:nvSpPr>
          <p:spPr bwMode="auto">
            <a:xfrm>
              <a:off x="16452" y="1208"/>
              <a:ext cx="1257" cy="1014"/>
            </a:xfrm>
            <a:custGeom>
              <a:avLst/>
              <a:gdLst>
                <a:gd name="T0" fmla="*/ 1104 w 1257"/>
                <a:gd name="T1" fmla="*/ 1208 h 1014"/>
                <a:gd name="T2" fmla="*/ 1093 w 1257"/>
                <a:gd name="T3" fmla="*/ 1210 h 1014"/>
                <a:gd name="T4" fmla="*/ 1082 w 1257"/>
                <a:gd name="T5" fmla="*/ 1211 h 1014"/>
                <a:gd name="T6" fmla="*/ 1074 w 1257"/>
                <a:gd name="T7" fmla="*/ 1217 h 1014"/>
                <a:gd name="T8" fmla="*/ 811 w 1257"/>
                <a:gd name="T9" fmla="*/ 2090 h 1014"/>
                <a:gd name="T10" fmla="*/ 739 w 1257"/>
                <a:gd name="T11" fmla="*/ 1675 h 1014"/>
                <a:gd name="T12" fmla="*/ 736 w 1257"/>
                <a:gd name="T13" fmla="*/ 1664 h 1014"/>
                <a:gd name="T14" fmla="*/ 728 w 1257"/>
                <a:gd name="T15" fmla="*/ 1655 h 1014"/>
                <a:gd name="T16" fmla="*/ 718 w 1257"/>
                <a:gd name="T17" fmla="*/ 1654 h 1014"/>
                <a:gd name="T18" fmla="*/ 707 w 1257"/>
                <a:gd name="T19" fmla="*/ 1651 h 1014"/>
                <a:gd name="T20" fmla="*/ 697 w 1257"/>
                <a:gd name="T21" fmla="*/ 1657 h 1014"/>
                <a:gd name="T22" fmla="*/ 693 w 1257"/>
                <a:gd name="T23" fmla="*/ 1666 h 1014"/>
                <a:gd name="T24" fmla="*/ 577 w 1257"/>
                <a:gd name="T25" fmla="*/ 1879 h 1014"/>
                <a:gd name="T26" fmla="*/ 526 w 1257"/>
                <a:gd name="T27" fmla="*/ 1522 h 1014"/>
                <a:gd name="T28" fmla="*/ 525 w 1257"/>
                <a:gd name="T29" fmla="*/ 1511 h 1014"/>
                <a:gd name="T30" fmla="*/ 516 w 1257"/>
                <a:gd name="T31" fmla="*/ 1503 h 1014"/>
                <a:gd name="T32" fmla="*/ 495 w 1257"/>
                <a:gd name="T33" fmla="*/ 1499 h 1014"/>
                <a:gd name="T34" fmla="*/ 484 w 1257"/>
                <a:gd name="T35" fmla="*/ 1505 h 1014"/>
                <a:gd name="T36" fmla="*/ 362 w 1257"/>
                <a:gd name="T37" fmla="*/ 1783 h 1014"/>
                <a:gd name="T38" fmla="*/ 11 w 1257"/>
                <a:gd name="T39" fmla="*/ 1783 h 1014"/>
                <a:gd name="T40" fmla="*/ 0 w 1257"/>
                <a:gd name="T41" fmla="*/ 1795 h 1014"/>
                <a:gd name="T42" fmla="*/ 0 w 1257"/>
                <a:gd name="T43" fmla="*/ 1823 h 1014"/>
                <a:gd name="T44" fmla="*/ 12 w 1257"/>
                <a:gd name="T45" fmla="*/ 1834 h 1014"/>
                <a:gd name="T46" fmla="*/ 386 w 1257"/>
                <a:gd name="T47" fmla="*/ 1834 h 1014"/>
                <a:gd name="T48" fmla="*/ 396 w 1257"/>
                <a:gd name="T49" fmla="*/ 1827 h 1014"/>
                <a:gd name="T50" fmla="*/ 400 w 1257"/>
                <a:gd name="T51" fmla="*/ 1819 h 1014"/>
                <a:gd name="T52" fmla="*/ 490 w 1257"/>
                <a:gd name="T53" fmla="*/ 1615 h 1014"/>
                <a:gd name="T54" fmla="*/ 541 w 1257"/>
                <a:gd name="T55" fmla="*/ 1970 h 1014"/>
                <a:gd name="T56" fmla="*/ 550 w 1257"/>
                <a:gd name="T57" fmla="*/ 1979 h 1014"/>
                <a:gd name="T58" fmla="*/ 561 w 1257"/>
                <a:gd name="T59" fmla="*/ 1981 h 1014"/>
                <a:gd name="T60" fmla="*/ 571 w 1257"/>
                <a:gd name="T61" fmla="*/ 1983 h 1014"/>
                <a:gd name="T62" fmla="*/ 583 w 1257"/>
                <a:gd name="T63" fmla="*/ 1978 h 1014"/>
                <a:gd name="T64" fmla="*/ 588 w 1257"/>
                <a:gd name="T65" fmla="*/ 1969 h 1014"/>
                <a:gd name="T66" fmla="*/ 705 w 1257"/>
                <a:gd name="T67" fmla="*/ 1753 h 1014"/>
                <a:gd name="T68" fmla="*/ 781 w 1257"/>
                <a:gd name="T69" fmla="*/ 2201 h 1014"/>
                <a:gd name="T70" fmla="*/ 783 w 1257"/>
                <a:gd name="T71" fmla="*/ 2213 h 1014"/>
                <a:gd name="T72" fmla="*/ 791 w 1257"/>
                <a:gd name="T73" fmla="*/ 2222 h 1014"/>
                <a:gd name="T74" fmla="*/ 816 w 1257"/>
                <a:gd name="T75" fmla="*/ 2222 h 1014"/>
                <a:gd name="T76" fmla="*/ 826 w 1257"/>
                <a:gd name="T77" fmla="*/ 2215 h 1014"/>
                <a:gd name="T78" fmla="*/ 828 w 1257"/>
                <a:gd name="T79" fmla="*/ 2204 h 1014"/>
                <a:gd name="T80" fmla="*/ 1099 w 1257"/>
                <a:gd name="T81" fmla="*/ 1301 h 1014"/>
                <a:gd name="T82" fmla="*/ 1209 w 1257"/>
                <a:gd name="T83" fmla="*/ 1528 h 1014"/>
                <a:gd name="T84" fmla="*/ 1214 w 1257"/>
                <a:gd name="T85" fmla="*/ 1536 h 1014"/>
                <a:gd name="T86" fmla="*/ 1223 w 1257"/>
                <a:gd name="T87" fmla="*/ 1541 h 1014"/>
                <a:gd name="T88" fmla="*/ 1232 w 1257"/>
                <a:gd name="T89" fmla="*/ 1542 h 1014"/>
                <a:gd name="T90" fmla="*/ 1241 w 1257"/>
                <a:gd name="T91" fmla="*/ 1540 h 1014"/>
                <a:gd name="T92" fmla="*/ 1250 w 1257"/>
                <a:gd name="T93" fmla="*/ 1534 h 1014"/>
                <a:gd name="T94" fmla="*/ 1255 w 1257"/>
                <a:gd name="T95" fmla="*/ 1526 h 1014"/>
                <a:gd name="T96" fmla="*/ 1256 w 1257"/>
                <a:gd name="T97" fmla="*/ 1516 h 1014"/>
                <a:gd name="T98" fmla="*/ 1253 w 1257"/>
                <a:gd name="T99" fmla="*/ 1507 h 1014"/>
                <a:gd name="T100" fmla="*/ 1112 w 1257"/>
                <a:gd name="T101" fmla="*/ 1215 h 10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7" h="1014">
                  <a:moveTo>
                    <a:pt x="1104" y="0"/>
                  </a:moveTo>
                  <a:lnTo>
                    <a:pt x="1093" y="2"/>
                  </a:lnTo>
                  <a:lnTo>
                    <a:pt x="1082" y="3"/>
                  </a:lnTo>
                  <a:lnTo>
                    <a:pt x="1074" y="9"/>
                  </a:lnTo>
                  <a:lnTo>
                    <a:pt x="811" y="882"/>
                  </a:lnTo>
                  <a:lnTo>
                    <a:pt x="739" y="467"/>
                  </a:lnTo>
                  <a:lnTo>
                    <a:pt x="736" y="456"/>
                  </a:lnTo>
                  <a:lnTo>
                    <a:pt x="728" y="447"/>
                  </a:lnTo>
                  <a:lnTo>
                    <a:pt x="718" y="446"/>
                  </a:lnTo>
                  <a:lnTo>
                    <a:pt x="707" y="443"/>
                  </a:lnTo>
                  <a:lnTo>
                    <a:pt x="697" y="449"/>
                  </a:lnTo>
                  <a:lnTo>
                    <a:pt x="693" y="458"/>
                  </a:lnTo>
                  <a:lnTo>
                    <a:pt x="577" y="671"/>
                  </a:lnTo>
                  <a:lnTo>
                    <a:pt x="526" y="314"/>
                  </a:lnTo>
                  <a:lnTo>
                    <a:pt x="525" y="303"/>
                  </a:lnTo>
                  <a:lnTo>
                    <a:pt x="516" y="295"/>
                  </a:lnTo>
                  <a:lnTo>
                    <a:pt x="495" y="291"/>
                  </a:lnTo>
                  <a:lnTo>
                    <a:pt x="484" y="297"/>
                  </a:lnTo>
                  <a:lnTo>
                    <a:pt x="362" y="575"/>
                  </a:lnTo>
                  <a:lnTo>
                    <a:pt x="11" y="575"/>
                  </a:lnTo>
                  <a:lnTo>
                    <a:pt x="0" y="587"/>
                  </a:lnTo>
                  <a:lnTo>
                    <a:pt x="0" y="615"/>
                  </a:lnTo>
                  <a:lnTo>
                    <a:pt x="12" y="626"/>
                  </a:lnTo>
                  <a:lnTo>
                    <a:pt x="386" y="626"/>
                  </a:lnTo>
                  <a:lnTo>
                    <a:pt x="396" y="619"/>
                  </a:lnTo>
                  <a:lnTo>
                    <a:pt x="400" y="611"/>
                  </a:lnTo>
                  <a:lnTo>
                    <a:pt x="490" y="407"/>
                  </a:lnTo>
                  <a:lnTo>
                    <a:pt x="541" y="762"/>
                  </a:lnTo>
                  <a:lnTo>
                    <a:pt x="550" y="771"/>
                  </a:lnTo>
                  <a:lnTo>
                    <a:pt x="561" y="773"/>
                  </a:lnTo>
                  <a:lnTo>
                    <a:pt x="571" y="775"/>
                  </a:lnTo>
                  <a:lnTo>
                    <a:pt x="583" y="770"/>
                  </a:lnTo>
                  <a:lnTo>
                    <a:pt x="588" y="761"/>
                  </a:lnTo>
                  <a:lnTo>
                    <a:pt x="705" y="545"/>
                  </a:lnTo>
                  <a:lnTo>
                    <a:pt x="781" y="993"/>
                  </a:lnTo>
                  <a:lnTo>
                    <a:pt x="783" y="1005"/>
                  </a:lnTo>
                  <a:lnTo>
                    <a:pt x="791" y="1014"/>
                  </a:lnTo>
                  <a:lnTo>
                    <a:pt x="816" y="1014"/>
                  </a:lnTo>
                  <a:lnTo>
                    <a:pt x="826" y="1007"/>
                  </a:lnTo>
                  <a:lnTo>
                    <a:pt x="828" y="996"/>
                  </a:lnTo>
                  <a:lnTo>
                    <a:pt x="1099" y="93"/>
                  </a:lnTo>
                  <a:lnTo>
                    <a:pt x="1209" y="320"/>
                  </a:lnTo>
                  <a:lnTo>
                    <a:pt x="1214" y="328"/>
                  </a:lnTo>
                  <a:lnTo>
                    <a:pt x="1223" y="333"/>
                  </a:lnTo>
                  <a:lnTo>
                    <a:pt x="1232" y="334"/>
                  </a:lnTo>
                  <a:lnTo>
                    <a:pt x="1241" y="332"/>
                  </a:lnTo>
                  <a:lnTo>
                    <a:pt x="1250" y="326"/>
                  </a:lnTo>
                  <a:lnTo>
                    <a:pt x="1255" y="318"/>
                  </a:lnTo>
                  <a:lnTo>
                    <a:pt x="1256" y="308"/>
                  </a:lnTo>
                  <a:lnTo>
                    <a:pt x="1253" y="299"/>
                  </a:lnTo>
                  <a:lnTo>
                    <a:pt x="1112" y="7"/>
                  </a:lnTo>
                  <a:lnTo>
                    <a:pt x="1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7"/>
            <p:cNvPicPr>
              <a:picLocks noChangeAspect="1" noChangeArrowheads="1"/>
            </p:cNvPicPr>
            <p:nvPr/>
          </p:nvPicPr>
          <p:blipFill>
            <a:blip r:embed="rId3"/>
            <a:srcRect/>
            <a:stretch>
              <a:fillRect/>
            </a:stretch>
          </p:blipFill>
          <p:spPr bwMode="auto">
            <a:xfrm>
              <a:off x="16713" y="571"/>
              <a:ext cx="414" cy="184"/>
            </a:xfrm>
            <a:prstGeom prst="rect">
              <a:avLst/>
            </a:prstGeom>
            <a:noFill/>
          </p:spPr>
        </p:pic>
        <p:pic>
          <p:nvPicPr>
            <p:cNvPr id="13" name="Picture 6"/>
            <p:cNvPicPr>
              <a:picLocks noChangeAspect="1" noChangeArrowheads="1"/>
            </p:cNvPicPr>
            <p:nvPr/>
          </p:nvPicPr>
          <p:blipFill>
            <a:blip r:embed="rId4"/>
            <a:srcRect/>
            <a:stretch>
              <a:fillRect/>
            </a:stretch>
          </p:blipFill>
          <p:spPr bwMode="auto">
            <a:xfrm>
              <a:off x="17187" y="574"/>
              <a:ext cx="554" cy="177"/>
            </a:xfrm>
            <a:prstGeom prst="rect">
              <a:avLst/>
            </a:prstGeom>
            <a:noFill/>
          </p:spPr>
        </p:pic>
        <p:pic>
          <p:nvPicPr>
            <p:cNvPr id="14" name="Picture 5"/>
            <p:cNvPicPr>
              <a:picLocks noChangeAspect="1" noChangeArrowheads="1"/>
            </p:cNvPicPr>
            <p:nvPr/>
          </p:nvPicPr>
          <p:blipFill>
            <a:blip r:embed="rId5"/>
            <a:srcRect/>
            <a:stretch>
              <a:fillRect/>
            </a:stretch>
          </p:blipFill>
          <p:spPr bwMode="auto">
            <a:xfrm>
              <a:off x="16709" y="833"/>
              <a:ext cx="311" cy="179"/>
            </a:xfrm>
            <a:prstGeom prst="rect">
              <a:avLst/>
            </a:prstGeom>
            <a:noFill/>
          </p:spPr>
        </p:pic>
        <p:sp>
          <p:nvSpPr>
            <p:cNvPr id="15" name="AutoShape 4"/>
            <p:cNvSpPr>
              <a:spLocks/>
            </p:cNvSpPr>
            <p:nvPr/>
          </p:nvSpPr>
          <p:spPr bwMode="auto">
            <a:xfrm>
              <a:off x="17062" y="830"/>
              <a:ext cx="881" cy="182"/>
            </a:xfrm>
            <a:custGeom>
              <a:avLst/>
              <a:gdLst>
                <a:gd name="T0" fmla="*/ 97 w 881"/>
                <a:gd name="T1" fmla="*/ 946 h 182"/>
                <a:gd name="T2" fmla="*/ 57 w 881"/>
                <a:gd name="T3" fmla="*/ 834 h 182"/>
                <a:gd name="T4" fmla="*/ 0 w 881"/>
                <a:gd name="T5" fmla="*/ 834 h 182"/>
                <a:gd name="T6" fmla="*/ 62 w 881"/>
                <a:gd name="T7" fmla="*/ 946 h 182"/>
                <a:gd name="T8" fmla="*/ 114 w 881"/>
                <a:gd name="T9" fmla="*/ 1011 h 182"/>
                <a:gd name="T10" fmla="*/ 225 w 881"/>
                <a:gd name="T11" fmla="*/ 834 h 182"/>
                <a:gd name="T12" fmla="*/ 225 w 881"/>
                <a:gd name="T13" fmla="*/ 1011 h 182"/>
                <a:gd name="T14" fmla="*/ 185 w 881"/>
                <a:gd name="T15" fmla="*/ 933 h 182"/>
                <a:gd name="T16" fmla="*/ 185 w 881"/>
                <a:gd name="T17" fmla="*/ 908 h 182"/>
                <a:gd name="T18" fmla="*/ 225 w 881"/>
                <a:gd name="T19" fmla="*/ 834 h 182"/>
                <a:gd name="T20" fmla="*/ 273 w 881"/>
                <a:gd name="T21" fmla="*/ 833 h 182"/>
                <a:gd name="T22" fmla="*/ 245 w 881"/>
                <a:gd name="T23" fmla="*/ 1011 h 182"/>
                <a:gd name="T24" fmla="*/ 390 w 881"/>
                <a:gd name="T25" fmla="*/ 987 h 182"/>
                <a:gd name="T26" fmla="*/ 325 w 881"/>
                <a:gd name="T27" fmla="*/ 833 h 182"/>
                <a:gd name="T28" fmla="*/ 390 w 881"/>
                <a:gd name="T29" fmla="*/ 1011 h 182"/>
                <a:gd name="T30" fmla="*/ 385 w 881"/>
                <a:gd name="T31" fmla="*/ 906 h 182"/>
                <a:gd name="T32" fmla="*/ 427 w 881"/>
                <a:gd name="T33" fmla="*/ 906 h 182"/>
                <a:gd name="T34" fmla="*/ 525 w 881"/>
                <a:gd name="T35" fmla="*/ 922 h 182"/>
                <a:gd name="T36" fmla="*/ 526 w 881"/>
                <a:gd name="T37" fmla="*/ 908 h 182"/>
                <a:gd name="T38" fmla="*/ 526 w 881"/>
                <a:gd name="T39" fmla="*/ 857 h 182"/>
                <a:gd name="T40" fmla="*/ 508 w 881"/>
                <a:gd name="T41" fmla="*/ 836 h 182"/>
                <a:gd name="T42" fmla="*/ 504 w 881"/>
                <a:gd name="T43" fmla="*/ 982 h 182"/>
                <a:gd name="T44" fmla="*/ 476 w 881"/>
                <a:gd name="T45" fmla="*/ 929 h 182"/>
                <a:gd name="T46" fmla="*/ 504 w 881"/>
                <a:gd name="T47" fmla="*/ 836 h 182"/>
                <a:gd name="T48" fmla="*/ 499 w 881"/>
                <a:gd name="T49" fmla="*/ 904 h 182"/>
                <a:gd name="T50" fmla="*/ 474 w 881"/>
                <a:gd name="T51" fmla="*/ 857 h 182"/>
                <a:gd name="T52" fmla="*/ 499 w 881"/>
                <a:gd name="T53" fmla="*/ 835 h 182"/>
                <a:gd name="T54" fmla="*/ 445 w 881"/>
                <a:gd name="T55" fmla="*/ 1012 h 182"/>
                <a:gd name="T56" fmla="*/ 523 w 881"/>
                <a:gd name="T57" fmla="*/ 1002 h 182"/>
                <a:gd name="T58" fmla="*/ 532 w 881"/>
                <a:gd name="T59" fmla="*/ 973 h 182"/>
                <a:gd name="T60" fmla="*/ 549 w 881"/>
                <a:gd name="T61" fmla="*/ 834 h 182"/>
                <a:gd name="T62" fmla="*/ 620 w 881"/>
                <a:gd name="T63" fmla="*/ 987 h 182"/>
                <a:gd name="T64" fmla="*/ 609 w 881"/>
                <a:gd name="T65" fmla="*/ 933 h 182"/>
                <a:gd name="T66" fmla="*/ 579 w 881"/>
                <a:gd name="T67" fmla="*/ 857 h 182"/>
                <a:gd name="T68" fmla="*/ 669 w 881"/>
                <a:gd name="T69" fmla="*/ 834 h 182"/>
                <a:gd name="T70" fmla="*/ 669 w 881"/>
                <a:gd name="T71" fmla="*/ 1011 h 182"/>
                <a:gd name="T72" fmla="*/ 748 w 881"/>
                <a:gd name="T73" fmla="*/ 834 h 182"/>
                <a:gd name="T74" fmla="*/ 717 w 881"/>
                <a:gd name="T75" fmla="*/ 834 h 182"/>
                <a:gd name="T76" fmla="*/ 714 w 881"/>
                <a:gd name="T77" fmla="*/ 1011 h 182"/>
                <a:gd name="T78" fmla="*/ 774 w 881"/>
                <a:gd name="T79" fmla="*/ 1011 h 182"/>
                <a:gd name="T80" fmla="*/ 880 w 881"/>
                <a:gd name="T81" fmla="*/ 876 h 182"/>
                <a:gd name="T82" fmla="*/ 859 w 881"/>
                <a:gd name="T83" fmla="*/ 834 h 182"/>
                <a:gd name="T84" fmla="*/ 804 w 881"/>
                <a:gd name="T85" fmla="*/ 845 h 182"/>
                <a:gd name="T86" fmla="*/ 793 w 881"/>
                <a:gd name="T87" fmla="*/ 964 h 182"/>
                <a:gd name="T88" fmla="*/ 814 w 881"/>
                <a:gd name="T89" fmla="*/ 1009 h 182"/>
                <a:gd name="T90" fmla="*/ 855 w 881"/>
                <a:gd name="T91" fmla="*/ 1005 h 182"/>
                <a:gd name="T92" fmla="*/ 880 w 881"/>
                <a:gd name="T93" fmla="*/ 1011 h 182"/>
                <a:gd name="T94" fmla="*/ 839 w 881"/>
                <a:gd name="T95" fmla="*/ 939 h 182"/>
                <a:gd name="T96" fmla="*/ 847 w 881"/>
                <a:gd name="T97" fmla="*/ 987 h 182"/>
                <a:gd name="T98" fmla="*/ 823 w 881"/>
                <a:gd name="T99" fmla="*/ 864 h 182"/>
                <a:gd name="T100" fmla="*/ 853 w 881"/>
                <a:gd name="T101" fmla="*/ 862 h 182"/>
                <a:gd name="T102" fmla="*/ 880 w 881"/>
                <a:gd name="T103" fmla="*/ 876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1" h="182">
                  <a:moveTo>
                    <a:pt x="137" y="3"/>
                  </a:moveTo>
                  <a:lnTo>
                    <a:pt x="111" y="3"/>
                  </a:lnTo>
                  <a:lnTo>
                    <a:pt x="97" y="115"/>
                  </a:lnTo>
                  <a:lnTo>
                    <a:pt x="91" y="70"/>
                  </a:lnTo>
                  <a:lnTo>
                    <a:pt x="81" y="3"/>
                  </a:lnTo>
                  <a:lnTo>
                    <a:pt x="57" y="3"/>
                  </a:lnTo>
                  <a:lnTo>
                    <a:pt x="42" y="115"/>
                  </a:lnTo>
                  <a:lnTo>
                    <a:pt x="29" y="3"/>
                  </a:lnTo>
                  <a:lnTo>
                    <a:pt x="0" y="3"/>
                  </a:lnTo>
                  <a:lnTo>
                    <a:pt x="24" y="180"/>
                  </a:lnTo>
                  <a:lnTo>
                    <a:pt x="53" y="180"/>
                  </a:lnTo>
                  <a:lnTo>
                    <a:pt x="62" y="115"/>
                  </a:lnTo>
                  <a:lnTo>
                    <a:pt x="69" y="70"/>
                  </a:lnTo>
                  <a:lnTo>
                    <a:pt x="85" y="180"/>
                  </a:lnTo>
                  <a:lnTo>
                    <a:pt x="114" y="180"/>
                  </a:lnTo>
                  <a:lnTo>
                    <a:pt x="122" y="115"/>
                  </a:lnTo>
                  <a:lnTo>
                    <a:pt x="137" y="3"/>
                  </a:lnTo>
                  <a:close/>
                  <a:moveTo>
                    <a:pt x="225" y="3"/>
                  </a:moveTo>
                  <a:lnTo>
                    <a:pt x="155" y="3"/>
                  </a:lnTo>
                  <a:lnTo>
                    <a:pt x="155" y="180"/>
                  </a:lnTo>
                  <a:lnTo>
                    <a:pt x="225" y="180"/>
                  </a:lnTo>
                  <a:lnTo>
                    <a:pt x="225" y="156"/>
                  </a:lnTo>
                  <a:lnTo>
                    <a:pt x="185" y="156"/>
                  </a:lnTo>
                  <a:lnTo>
                    <a:pt x="185" y="102"/>
                  </a:lnTo>
                  <a:lnTo>
                    <a:pt x="215" y="102"/>
                  </a:lnTo>
                  <a:lnTo>
                    <a:pt x="215" y="77"/>
                  </a:lnTo>
                  <a:lnTo>
                    <a:pt x="185" y="77"/>
                  </a:lnTo>
                  <a:lnTo>
                    <a:pt x="185" y="26"/>
                  </a:lnTo>
                  <a:lnTo>
                    <a:pt x="225" y="26"/>
                  </a:lnTo>
                  <a:lnTo>
                    <a:pt x="225" y="3"/>
                  </a:lnTo>
                  <a:close/>
                  <a:moveTo>
                    <a:pt x="309" y="156"/>
                  </a:moveTo>
                  <a:lnTo>
                    <a:pt x="273" y="156"/>
                  </a:lnTo>
                  <a:lnTo>
                    <a:pt x="273" y="2"/>
                  </a:lnTo>
                  <a:lnTo>
                    <a:pt x="245" y="2"/>
                  </a:lnTo>
                  <a:lnTo>
                    <a:pt x="245" y="156"/>
                  </a:lnTo>
                  <a:lnTo>
                    <a:pt x="245" y="180"/>
                  </a:lnTo>
                  <a:lnTo>
                    <a:pt x="309" y="180"/>
                  </a:lnTo>
                  <a:lnTo>
                    <a:pt x="309" y="156"/>
                  </a:lnTo>
                  <a:close/>
                  <a:moveTo>
                    <a:pt x="390" y="156"/>
                  </a:moveTo>
                  <a:lnTo>
                    <a:pt x="354" y="156"/>
                  </a:lnTo>
                  <a:lnTo>
                    <a:pt x="354" y="2"/>
                  </a:lnTo>
                  <a:lnTo>
                    <a:pt x="325" y="2"/>
                  </a:lnTo>
                  <a:lnTo>
                    <a:pt x="325" y="156"/>
                  </a:lnTo>
                  <a:lnTo>
                    <a:pt x="325" y="180"/>
                  </a:lnTo>
                  <a:lnTo>
                    <a:pt x="390" y="180"/>
                  </a:lnTo>
                  <a:lnTo>
                    <a:pt x="390" y="156"/>
                  </a:lnTo>
                  <a:close/>
                  <a:moveTo>
                    <a:pt x="427" y="75"/>
                  </a:moveTo>
                  <a:lnTo>
                    <a:pt x="385" y="75"/>
                  </a:lnTo>
                  <a:lnTo>
                    <a:pt x="385" y="98"/>
                  </a:lnTo>
                  <a:lnTo>
                    <a:pt x="427" y="98"/>
                  </a:lnTo>
                  <a:lnTo>
                    <a:pt x="427" y="75"/>
                  </a:lnTo>
                  <a:close/>
                  <a:moveTo>
                    <a:pt x="532" y="102"/>
                  </a:moveTo>
                  <a:lnTo>
                    <a:pt x="530" y="98"/>
                  </a:lnTo>
                  <a:lnTo>
                    <a:pt x="525" y="91"/>
                  </a:lnTo>
                  <a:lnTo>
                    <a:pt x="510" y="88"/>
                  </a:lnTo>
                  <a:lnTo>
                    <a:pt x="522" y="84"/>
                  </a:lnTo>
                  <a:lnTo>
                    <a:pt x="526" y="77"/>
                  </a:lnTo>
                  <a:lnTo>
                    <a:pt x="528" y="75"/>
                  </a:lnTo>
                  <a:lnTo>
                    <a:pt x="528" y="42"/>
                  </a:lnTo>
                  <a:lnTo>
                    <a:pt x="526" y="26"/>
                  </a:lnTo>
                  <a:lnTo>
                    <a:pt x="526" y="25"/>
                  </a:lnTo>
                  <a:lnTo>
                    <a:pt x="519" y="13"/>
                  </a:lnTo>
                  <a:lnTo>
                    <a:pt x="508" y="5"/>
                  </a:lnTo>
                  <a:lnTo>
                    <a:pt x="504" y="5"/>
                  </a:lnTo>
                  <a:lnTo>
                    <a:pt x="504" y="105"/>
                  </a:lnTo>
                  <a:lnTo>
                    <a:pt x="504" y="151"/>
                  </a:lnTo>
                  <a:lnTo>
                    <a:pt x="499" y="156"/>
                  </a:lnTo>
                  <a:lnTo>
                    <a:pt x="476" y="156"/>
                  </a:lnTo>
                  <a:lnTo>
                    <a:pt x="476" y="98"/>
                  </a:lnTo>
                  <a:lnTo>
                    <a:pt x="499" y="98"/>
                  </a:lnTo>
                  <a:lnTo>
                    <a:pt x="504" y="105"/>
                  </a:lnTo>
                  <a:lnTo>
                    <a:pt x="504" y="5"/>
                  </a:lnTo>
                  <a:lnTo>
                    <a:pt x="499" y="4"/>
                  </a:lnTo>
                  <a:lnTo>
                    <a:pt x="499" y="33"/>
                  </a:lnTo>
                  <a:lnTo>
                    <a:pt x="499" y="73"/>
                  </a:lnTo>
                  <a:lnTo>
                    <a:pt x="495" y="77"/>
                  </a:lnTo>
                  <a:lnTo>
                    <a:pt x="474" y="77"/>
                  </a:lnTo>
                  <a:lnTo>
                    <a:pt x="474" y="26"/>
                  </a:lnTo>
                  <a:lnTo>
                    <a:pt x="495" y="26"/>
                  </a:lnTo>
                  <a:lnTo>
                    <a:pt x="499" y="33"/>
                  </a:lnTo>
                  <a:lnTo>
                    <a:pt x="499" y="4"/>
                  </a:lnTo>
                  <a:lnTo>
                    <a:pt x="489" y="3"/>
                  </a:lnTo>
                  <a:lnTo>
                    <a:pt x="445" y="3"/>
                  </a:lnTo>
                  <a:lnTo>
                    <a:pt x="445" y="181"/>
                  </a:lnTo>
                  <a:lnTo>
                    <a:pt x="492" y="181"/>
                  </a:lnTo>
                  <a:lnTo>
                    <a:pt x="511" y="179"/>
                  </a:lnTo>
                  <a:lnTo>
                    <a:pt x="523" y="171"/>
                  </a:lnTo>
                  <a:lnTo>
                    <a:pt x="530" y="159"/>
                  </a:lnTo>
                  <a:lnTo>
                    <a:pt x="531" y="156"/>
                  </a:lnTo>
                  <a:lnTo>
                    <a:pt x="532" y="142"/>
                  </a:lnTo>
                  <a:lnTo>
                    <a:pt x="532" y="102"/>
                  </a:lnTo>
                  <a:close/>
                  <a:moveTo>
                    <a:pt x="620" y="3"/>
                  </a:moveTo>
                  <a:lnTo>
                    <a:pt x="549" y="3"/>
                  </a:lnTo>
                  <a:lnTo>
                    <a:pt x="549" y="180"/>
                  </a:lnTo>
                  <a:lnTo>
                    <a:pt x="620" y="180"/>
                  </a:lnTo>
                  <a:lnTo>
                    <a:pt x="620" y="156"/>
                  </a:lnTo>
                  <a:lnTo>
                    <a:pt x="579" y="156"/>
                  </a:lnTo>
                  <a:lnTo>
                    <a:pt x="579" y="102"/>
                  </a:lnTo>
                  <a:lnTo>
                    <a:pt x="609" y="102"/>
                  </a:lnTo>
                  <a:lnTo>
                    <a:pt x="609" y="77"/>
                  </a:lnTo>
                  <a:lnTo>
                    <a:pt x="579" y="77"/>
                  </a:lnTo>
                  <a:lnTo>
                    <a:pt x="579" y="26"/>
                  </a:lnTo>
                  <a:lnTo>
                    <a:pt x="620" y="26"/>
                  </a:lnTo>
                  <a:lnTo>
                    <a:pt x="620" y="3"/>
                  </a:lnTo>
                  <a:close/>
                  <a:moveTo>
                    <a:pt x="669" y="3"/>
                  </a:moveTo>
                  <a:lnTo>
                    <a:pt x="639" y="3"/>
                  </a:lnTo>
                  <a:lnTo>
                    <a:pt x="639" y="180"/>
                  </a:lnTo>
                  <a:lnTo>
                    <a:pt x="669" y="180"/>
                  </a:lnTo>
                  <a:lnTo>
                    <a:pt x="669" y="3"/>
                  </a:lnTo>
                  <a:close/>
                  <a:moveTo>
                    <a:pt x="774" y="3"/>
                  </a:moveTo>
                  <a:lnTo>
                    <a:pt x="748" y="3"/>
                  </a:lnTo>
                  <a:lnTo>
                    <a:pt x="748" y="105"/>
                  </a:lnTo>
                  <a:lnTo>
                    <a:pt x="737" y="68"/>
                  </a:lnTo>
                  <a:lnTo>
                    <a:pt x="717" y="3"/>
                  </a:lnTo>
                  <a:lnTo>
                    <a:pt x="688" y="3"/>
                  </a:lnTo>
                  <a:lnTo>
                    <a:pt x="688" y="180"/>
                  </a:lnTo>
                  <a:lnTo>
                    <a:pt x="714" y="180"/>
                  </a:lnTo>
                  <a:lnTo>
                    <a:pt x="714" y="68"/>
                  </a:lnTo>
                  <a:lnTo>
                    <a:pt x="748" y="180"/>
                  </a:lnTo>
                  <a:lnTo>
                    <a:pt x="774" y="180"/>
                  </a:lnTo>
                  <a:lnTo>
                    <a:pt x="774" y="105"/>
                  </a:lnTo>
                  <a:lnTo>
                    <a:pt x="774" y="3"/>
                  </a:lnTo>
                  <a:close/>
                  <a:moveTo>
                    <a:pt x="880" y="45"/>
                  </a:moveTo>
                  <a:lnTo>
                    <a:pt x="878" y="26"/>
                  </a:lnTo>
                  <a:lnTo>
                    <a:pt x="872" y="12"/>
                  </a:lnTo>
                  <a:lnTo>
                    <a:pt x="859" y="3"/>
                  </a:lnTo>
                  <a:lnTo>
                    <a:pt x="838" y="0"/>
                  </a:lnTo>
                  <a:lnTo>
                    <a:pt x="818" y="4"/>
                  </a:lnTo>
                  <a:lnTo>
                    <a:pt x="804" y="14"/>
                  </a:lnTo>
                  <a:lnTo>
                    <a:pt x="796" y="29"/>
                  </a:lnTo>
                  <a:lnTo>
                    <a:pt x="793" y="47"/>
                  </a:lnTo>
                  <a:lnTo>
                    <a:pt x="793" y="133"/>
                  </a:lnTo>
                  <a:lnTo>
                    <a:pt x="795" y="152"/>
                  </a:lnTo>
                  <a:lnTo>
                    <a:pt x="802" y="167"/>
                  </a:lnTo>
                  <a:lnTo>
                    <a:pt x="814" y="178"/>
                  </a:lnTo>
                  <a:lnTo>
                    <a:pt x="831" y="181"/>
                  </a:lnTo>
                  <a:lnTo>
                    <a:pt x="847" y="181"/>
                  </a:lnTo>
                  <a:lnTo>
                    <a:pt x="855" y="174"/>
                  </a:lnTo>
                  <a:lnTo>
                    <a:pt x="859" y="160"/>
                  </a:lnTo>
                  <a:lnTo>
                    <a:pt x="859" y="180"/>
                  </a:lnTo>
                  <a:lnTo>
                    <a:pt x="880" y="180"/>
                  </a:lnTo>
                  <a:lnTo>
                    <a:pt x="880" y="85"/>
                  </a:lnTo>
                  <a:lnTo>
                    <a:pt x="839" y="85"/>
                  </a:lnTo>
                  <a:lnTo>
                    <a:pt x="839" y="108"/>
                  </a:lnTo>
                  <a:lnTo>
                    <a:pt x="853" y="108"/>
                  </a:lnTo>
                  <a:lnTo>
                    <a:pt x="853" y="149"/>
                  </a:lnTo>
                  <a:lnTo>
                    <a:pt x="847" y="156"/>
                  </a:lnTo>
                  <a:lnTo>
                    <a:pt x="828" y="156"/>
                  </a:lnTo>
                  <a:lnTo>
                    <a:pt x="823" y="148"/>
                  </a:lnTo>
                  <a:lnTo>
                    <a:pt x="823" y="33"/>
                  </a:lnTo>
                  <a:lnTo>
                    <a:pt x="828" y="25"/>
                  </a:lnTo>
                  <a:lnTo>
                    <a:pt x="849" y="25"/>
                  </a:lnTo>
                  <a:lnTo>
                    <a:pt x="853" y="31"/>
                  </a:lnTo>
                  <a:lnTo>
                    <a:pt x="853" y="60"/>
                  </a:lnTo>
                  <a:lnTo>
                    <a:pt x="880" y="60"/>
                  </a:lnTo>
                  <a:lnTo>
                    <a:pt x="88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8"/>
          <p:cNvGrpSpPr>
            <a:grpSpLocks/>
          </p:cNvGrpSpPr>
          <p:nvPr/>
        </p:nvGrpSpPr>
        <p:grpSpPr bwMode="auto">
          <a:xfrm>
            <a:off x="7315200" y="1447800"/>
            <a:ext cx="1373187" cy="1373187"/>
            <a:chOff x="15646" y="183"/>
            <a:chExt cx="2162" cy="2162"/>
          </a:xfrm>
        </p:grpSpPr>
        <p:sp>
          <p:nvSpPr>
            <p:cNvPr id="17" name="Rectangle 33"/>
            <p:cNvSpPr>
              <a:spLocks noChangeArrowheads="1"/>
            </p:cNvSpPr>
            <p:nvPr/>
          </p:nvSpPr>
          <p:spPr bwMode="auto">
            <a:xfrm>
              <a:off x="15645" y="182"/>
              <a:ext cx="2162" cy="2162"/>
            </a:xfrm>
            <a:prstGeom prst="rect">
              <a:avLst/>
            </a:prstGeom>
            <a:solidFill>
              <a:srgbClr val="E4233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2"/>
            <p:cNvSpPr>
              <a:spLocks/>
            </p:cNvSpPr>
            <p:nvPr/>
          </p:nvSpPr>
          <p:spPr bwMode="auto">
            <a:xfrm>
              <a:off x="15896" y="365"/>
              <a:ext cx="126" cy="437"/>
            </a:xfrm>
            <a:custGeom>
              <a:avLst/>
              <a:gdLst>
                <a:gd name="T0" fmla="*/ 126 w 126"/>
                <a:gd name="T1" fmla="*/ 365 h 437"/>
                <a:gd name="T2" fmla="*/ 68 w 126"/>
                <a:gd name="T3" fmla="*/ 365 h 437"/>
                <a:gd name="T4" fmla="*/ 0 w 126"/>
                <a:gd name="T5" fmla="*/ 445 h 437"/>
                <a:gd name="T6" fmla="*/ 0 w 126"/>
                <a:gd name="T7" fmla="*/ 521 h 437"/>
                <a:gd name="T8" fmla="*/ 51 w 126"/>
                <a:gd name="T9" fmla="*/ 468 h 437"/>
                <a:gd name="T10" fmla="*/ 52 w 126"/>
                <a:gd name="T11" fmla="*/ 468 h 437"/>
                <a:gd name="T12" fmla="*/ 52 w 126"/>
                <a:gd name="T13" fmla="*/ 802 h 437"/>
                <a:gd name="T14" fmla="*/ 126 w 126"/>
                <a:gd name="T15" fmla="*/ 802 h 437"/>
                <a:gd name="T16" fmla="*/ 126 w 126"/>
                <a:gd name="T17" fmla="*/ 365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37">
                  <a:moveTo>
                    <a:pt x="126" y="0"/>
                  </a:moveTo>
                  <a:lnTo>
                    <a:pt x="68" y="0"/>
                  </a:lnTo>
                  <a:lnTo>
                    <a:pt x="0" y="80"/>
                  </a:lnTo>
                  <a:lnTo>
                    <a:pt x="0" y="156"/>
                  </a:lnTo>
                  <a:lnTo>
                    <a:pt x="51" y="103"/>
                  </a:lnTo>
                  <a:lnTo>
                    <a:pt x="52" y="103"/>
                  </a:lnTo>
                  <a:lnTo>
                    <a:pt x="52" y="437"/>
                  </a:lnTo>
                  <a:lnTo>
                    <a:pt x="126" y="437"/>
                  </a:lnTo>
                  <a:lnTo>
                    <a:pt x="1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9" name="Picture 31"/>
            <p:cNvPicPr>
              <a:picLocks noChangeAspect="1" noChangeArrowheads="1"/>
            </p:cNvPicPr>
            <p:nvPr/>
          </p:nvPicPr>
          <p:blipFill>
            <a:blip r:embed="rId6"/>
            <a:srcRect/>
            <a:stretch>
              <a:fillRect/>
            </a:stretch>
          </p:blipFill>
          <p:spPr bwMode="auto">
            <a:xfrm>
              <a:off x="17309" y="1154"/>
              <a:ext cx="121" cy="121"/>
            </a:xfrm>
            <a:prstGeom prst="rect">
              <a:avLst/>
            </a:prstGeom>
            <a:noFill/>
          </p:spPr>
        </p:pic>
        <p:sp>
          <p:nvSpPr>
            <p:cNvPr id="20" name="AutoShape 30"/>
            <p:cNvSpPr>
              <a:spLocks/>
            </p:cNvSpPr>
            <p:nvPr/>
          </p:nvSpPr>
          <p:spPr bwMode="auto">
            <a:xfrm>
              <a:off x="17230" y="1296"/>
              <a:ext cx="282" cy="566"/>
            </a:xfrm>
            <a:custGeom>
              <a:avLst/>
              <a:gdLst>
                <a:gd name="T0" fmla="*/ 216 w 282"/>
                <a:gd name="T1" fmla="*/ 1570 h 566"/>
                <a:gd name="T2" fmla="*/ 149 w 282"/>
                <a:gd name="T3" fmla="*/ 1570 h 566"/>
                <a:gd name="T4" fmla="*/ 150 w 282"/>
                <a:gd name="T5" fmla="*/ 1577 h 566"/>
                <a:gd name="T6" fmla="*/ 150 w 282"/>
                <a:gd name="T7" fmla="*/ 1829 h 566"/>
                <a:gd name="T8" fmla="*/ 153 w 282"/>
                <a:gd name="T9" fmla="*/ 1842 h 566"/>
                <a:gd name="T10" fmla="*/ 160 w 282"/>
                <a:gd name="T11" fmla="*/ 1852 h 566"/>
                <a:gd name="T12" fmla="*/ 170 w 282"/>
                <a:gd name="T13" fmla="*/ 1859 h 566"/>
                <a:gd name="T14" fmla="*/ 183 w 282"/>
                <a:gd name="T15" fmla="*/ 1862 h 566"/>
                <a:gd name="T16" fmla="*/ 196 w 282"/>
                <a:gd name="T17" fmla="*/ 1859 h 566"/>
                <a:gd name="T18" fmla="*/ 206 w 282"/>
                <a:gd name="T19" fmla="*/ 1852 h 566"/>
                <a:gd name="T20" fmla="*/ 214 w 282"/>
                <a:gd name="T21" fmla="*/ 1842 h 566"/>
                <a:gd name="T22" fmla="*/ 216 w 282"/>
                <a:gd name="T23" fmla="*/ 1829 h 566"/>
                <a:gd name="T24" fmla="*/ 216 w 282"/>
                <a:gd name="T25" fmla="*/ 1570 h 566"/>
                <a:gd name="T26" fmla="*/ 282 w 282"/>
                <a:gd name="T27" fmla="*/ 1388 h 566"/>
                <a:gd name="T28" fmla="*/ 65 w 282"/>
                <a:gd name="T29" fmla="*/ 1388 h 566"/>
                <a:gd name="T30" fmla="*/ 66 w 282"/>
                <a:gd name="T31" fmla="*/ 1396 h 566"/>
                <a:gd name="T32" fmla="*/ 66 w 282"/>
                <a:gd name="T33" fmla="*/ 1826 h 566"/>
                <a:gd name="T34" fmla="*/ 69 w 282"/>
                <a:gd name="T35" fmla="*/ 1839 h 566"/>
                <a:gd name="T36" fmla="*/ 76 w 282"/>
                <a:gd name="T37" fmla="*/ 1849 h 566"/>
                <a:gd name="T38" fmla="*/ 87 w 282"/>
                <a:gd name="T39" fmla="*/ 1856 h 566"/>
                <a:gd name="T40" fmla="*/ 99 w 282"/>
                <a:gd name="T41" fmla="*/ 1859 h 566"/>
                <a:gd name="T42" fmla="*/ 112 w 282"/>
                <a:gd name="T43" fmla="*/ 1856 h 566"/>
                <a:gd name="T44" fmla="*/ 123 w 282"/>
                <a:gd name="T45" fmla="*/ 1849 h 566"/>
                <a:gd name="T46" fmla="*/ 130 w 282"/>
                <a:gd name="T47" fmla="*/ 1839 h 566"/>
                <a:gd name="T48" fmla="*/ 132 w 282"/>
                <a:gd name="T49" fmla="*/ 1826 h 566"/>
                <a:gd name="T50" fmla="*/ 132 w 282"/>
                <a:gd name="T51" fmla="*/ 1570 h 566"/>
                <a:gd name="T52" fmla="*/ 216 w 282"/>
                <a:gd name="T53" fmla="*/ 1570 h 566"/>
                <a:gd name="T54" fmla="*/ 216 w 282"/>
                <a:gd name="T55" fmla="*/ 1402 h 566"/>
                <a:gd name="T56" fmla="*/ 218 w 282"/>
                <a:gd name="T57" fmla="*/ 1397 h 566"/>
                <a:gd name="T58" fmla="*/ 218 w 282"/>
                <a:gd name="T59" fmla="*/ 1389 h 566"/>
                <a:gd name="T60" fmla="*/ 282 w 282"/>
                <a:gd name="T61" fmla="*/ 1389 h 566"/>
                <a:gd name="T62" fmla="*/ 282 w 282"/>
                <a:gd name="T63" fmla="*/ 1388 h 566"/>
                <a:gd name="T64" fmla="*/ 282 w 282"/>
                <a:gd name="T65" fmla="*/ 1389 h 566"/>
                <a:gd name="T66" fmla="*/ 235 w 282"/>
                <a:gd name="T67" fmla="*/ 1389 h 566"/>
                <a:gd name="T68" fmla="*/ 237 w 282"/>
                <a:gd name="T69" fmla="*/ 1396 h 566"/>
                <a:gd name="T70" fmla="*/ 237 w 282"/>
                <a:gd name="T71" fmla="*/ 1556 h 566"/>
                <a:gd name="T72" fmla="*/ 246 w 282"/>
                <a:gd name="T73" fmla="*/ 1566 h 566"/>
                <a:gd name="T74" fmla="*/ 272 w 282"/>
                <a:gd name="T75" fmla="*/ 1566 h 566"/>
                <a:gd name="T76" fmla="*/ 282 w 282"/>
                <a:gd name="T77" fmla="*/ 1558 h 566"/>
                <a:gd name="T78" fmla="*/ 282 w 282"/>
                <a:gd name="T79" fmla="*/ 1389 h 566"/>
                <a:gd name="T80" fmla="*/ 209 w 282"/>
                <a:gd name="T81" fmla="*/ 1296 h 566"/>
                <a:gd name="T82" fmla="*/ 72 w 282"/>
                <a:gd name="T83" fmla="*/ 1296 h 566"/>
                <a:gd name="T84" fmla="*/ 44 w 282"/>
                <a:gd name="T85" fmla="*/ 1304 h 566"/>
                <a:gd name="T86" fmla="*/ 21 w 282"/>
                <a:gd name="T87" fmla="*/ 1322 h 566"/>
                <a:gd name="T88" fmla="*/ 6 w 282"/>
                <a:gd name="T89" fmla="*/ 1347 h 566"/>
                <a:gd name="T90" fmla="*/ 0 w 282"/>
                <a:gd name="T91" fmla="*/ 1376 h 566"/>
                <a:gd name="T92" fmla="*/ 0 w 282"/>
                <a:gd name="T93" fmla="*/ 1554 h 566"/>
                <a:gd name="T94" fmla="*/ 9 w 282"/>
                <a:gd name="T95" fmla="*/ 1565 h 566"/>
                <a:gd name="T96" fmla="*/ 35 w 282"/>
                <a:gd name="T97" fmla="*/ 1565 h 566"/>
                <a:gd name="T98" fmla="*/ 45 w 282"/>
                <a:gd name="T99" fmla="*/ 1556 h 566"/>
                <a:gd name="T100" fmla="*/ 45 w 282"/>
                <a:gd name="T101" fmla="*/ 1396 h 566"/>
                <a:gd name="T102" fmla="*/ 47 w 282"/>
                <a:gd name="T103" fmla="*/ 1388 h 566"/>
                <a:gd name="T104" fmla="*/ 282 w 282"/>
                <a:gd name="T105" fmla="*/ 1388 h 566"/>
                <a:gd name="T106" fmla="*/ 282 w 282"/>
                <a:gd name="T107" fmla="*/ 1377 h 566"/>
                <a:gd name="T108" fmla="*/ 276 w 282"/>
                <a:gd name="T109" fmla="*/ 1348 h 566"/>
                <a:gd name="T110" fmla="*/ 261 w 282"/>
                <a:gd name="T111" fmla="*/ 1323 h 566"/>
                <a:gd name="T112" fmla="*/ 238 w 282"/>
                <a:gd name="T113" fmla="*/ 1306 h 566"/>
                <a:gd name="T114" fmla="*/ 210 w 282"/>
                <a:gd name="T115" fmla="*/ 1298 h 566"/>
                <a:gd name="T116" fmla="*/ 209 w 282"/>
                <a:gd name="T117" fmla="*/ 1296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6" y="274"/>
                  </a:moveTo>
                  <a:lnTo>
                    <a:pt x="149" y="274"/>
                  </a:lnTo>
                  <a:lnTo>
                    <a:pt x="150" y="281"/>
                  </a:lnTo>
                  <a:lnTo>
                    <a:pt x="150" y="533"/>
                  </a:lnTo>
                  <a:lnTo>
                    <a:pt x="153" y="546"/>
                  </a:lnTo>
                  <a:lnTo>
                    <a:pt x="160" y="556"/>
                  </a:lnTo>
                  <a:lnTo>
                    <a:pt x="170" y="563"/>
                  </a:lnTo>
                  <a:lnTo>
                    <a:pt x="183" y="566"/>
                  </a:lnTo>
                  <a:lnTo>
                    <a:pt x="196" y="563"/>
                  </a:lnTo>
                  <a:lnTo>
                    <a:pt x="206" y="556"/>
                  </a:lnTo>
                  <a:lnTo>
                    <a:pt x="214" y="546"/>
                  </a:lnTo>
                  <a:lnTo>
                    <a:pt x="216" y="533"/>
                  </a:lnTo>
                  <a:lnTo>
                    <a:pt x="216" y="274"/>
                  </a:lnTo>
                  <a:close/>
                  <a:moveTo>
                    <a:pt x="282" y="92"/>
                  </a:moveTo>
                  <a:lnTo>
                    <a:pt x="65" y="92"/>
                  </a:lnTo>
                  <a:lnTo>
                    <a:pt x="66" y="100"/>
                  </a:lnTo>
                  <a:lnTo>
                    <a:pt x="66" y="530"/>
                  </a:lnTo>
                  <a:lnTo>
                    <a:pt x="69" y="543"/>
                  </a:lnTo>
                  <a:lnTo>
                    <a:pt x="76" y="553"/>
                  </a:lnTo>
                  <a:lnTo>
                    <a:pt x="87" y="560"/>
                  </a:lnTo>
                  <a:lnTo>
                    <a:pt x="99" y="563"/>
                  </a:lnTo>
                  <a:lnTo>
                    <a:pt x="112" y="560"/>
                  </a:lnTo>
                  <a:lnTo>
                    <a:pt x="123" y="553"/>
                  </a:lnTo>
                  <a:lnTo>
                    <a:pt x="130" y="543"/>
                  </a:lnTo>
                  <a:lnTo>
                    <a:pt x="132" y="530"/>
                  </a:lnTo>
                  <a:lnTo>
                    <a:pt x="132" y="274"/>
                  </a:lnTo>
                  <a:lnTo>
                    <a:pt x="216" y="274"/>
                  </a:lnTo>
                  <a:lnTo>
                    <a:pt x="216" y="106"/>
                  </a:lnTo>
                  <a:lnTo>
                    <a:pt x="218" y="101"/>
                  </a:lnTo>
                  <a:lnTo>
                    <a:pt x="218" y="93"/>
                  </a:lnTo>
                  <a:lnTo>
                    <a:pt x="282" y="93"/>
                  </a:lnTo>
                  <a:lnTo>
                    <a:pt x="282" y="92"/>
                  </a:lnTo>
                  <a:close/>
                  <a:moveTo>
                    <a:pt x="282" y="93"/>
                  </a:moveTo>
                  <a:lnTo>
                    <a:pt x="235" y="93"/>
                  </a:lnTo>
                  <a:lnTo>
                    <a:pt x="237" y="100"/>
                  </a:lnTo>
                  <a:lnTo>
                    <a:pt x="237" y="260"/>
                  </a:lnTo>
                  <a:lnTo>
                    <a:pt x="246" y="270"/>
                  </a:lnTo>
                  <a:lnTo>
                    <a:pt x="272" y="270"/>
                  </a:lnTo>
                  <a:lnTo>
                    <a:pt x="282" y="262"/>
                  </a:lnTo>
                  <a:lnTo>
                    <a:pt x="282" y="93"/>
                  </a:lnTo>
                  <a:close/>
                  <a:moveTo>
                    <a:pt x="209" y="0"/>
                  </a:moveTo>
                  <a:lnTo>
                    <a:pt x="72" y="0"/>
                  </a:lnTo>
                  <a:lnTo>
                    <a:pt x="44" y="8"/>
                  </a:lnTo>
                  <a:lnTo>
                    <a:pt x="21" y="26"/>
                  </a:lnTo>
                  <a:lnTo>
                    <a:pt x="6" y="51"/>
                  </a:lnTo>
                  <a:lnTo>
                    <a:pt x="0" y="80"/>
                  </a:lnTo>
                  <a:lnTo>
                    <a:pt x="0" y="258"/>
                  </a:lnTo>
                  <a:lnTo>
                    <a:pt x="9" y="269"/>
                  </a:lnTo>
                  <a:lnTo>
                    <a:pt x="35" y="269"/>
                  </a:lnTo>
                  <a:lnTo>
                    <a:pt x="45" y="260"/>
                  </a:lnTo>
                  <a:lnTo>
                    <a:pt x="45" y="100"/>
                  </a:lnTo>
                  <a:lnTo>
                    <a:pt x="47" y="92"/>
                  </a:lnTo>
                  <a:lnTo>
                    <a:pt x="282" y="92"/>
                  </a:lnTo>
                  <a:lnTo>
                    <a:pt x="282" y="81"/>
                  </a:lnTo>
                  <a:lnTo>
                    <a:pt x="276" y="52"/>
                  </a:lnTo>
                  <a:lnTo>
                    <a:pt x="261" y="27"/>
                  </a:lnTo>
                  <a:lnTo>
                    <a:pt x="238" y="10"/>
                  </a:lnTo>
                  <a:lnTo>
                    <a:pt x="210" y="2"/>
                  </a:lnTo>
                  <a:lnTo>
                    <a:pt x="20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 name="Picture 29"/>
            <p:cNvPicPr>
              <a:picLocks noChangeAspect="1" noChangeArrowheads="1"/>
            </p:cNvPicPr>
            <p:nvPr/>
          </p:nvPicPr>
          <p:blipFill>
            <a:blip r:embed="rId7"/>
            <a:srcRect/>
            <a:stretch>
              <a:fillRect/>
            </a:stretch>
          </p:blipFill>
          <p:spPr bwMode="auto">
            <a:xfrm>
              <a:off x="16840" y="1188"/>
              <a:ext cx="114" cy="114"/>
            </a:xfrm>
            <a:prstGeom prst="rect">
              <a:avLst/>
            </a:prstGeom>
            <a:noFill/>
          </p:spPr>
        </p:pic>
        <p:sp>
          <p:nvSpPr>
            <p:cNvPr id="22" name="AutoShape 28"/>
            <p:cNvSpPr>
              <a:spLocks/>
            </p:cNvSpPr>
            <p:nvPr/>
          </p:nvSpPr>
          <p:spPr bwMode="auto">
            <a:xfrm>
              <a:off x="16732" y="1329"/>
              <a:ext cx="331" cy="531"/>
            </a:xfrm>
            <a:custGeom>
              <a:avLst/>
              <a:gdLst>
                <a:gd name="T0" fmla="*/ 98 w 331"/>
                <a:gd name="T1" fmla="*/ 1658 h 531"/>
                <a:gd name="T2" fmla="*/ 100 w 331"/>
                <a:gd name="T3" fmla="*/ 1842 h 531"/>
                <a:gd name="T4" fmla="*/ 116 w 331"/>
                <a:gd name="T5" fmla="*/ 1858 h 531"/>
                <a:gd name="T6" fmla="*/ 140 w 331"/>
                <a:gd name="T7" fmla="*/ 1858 h 531"/>
                <a:gd name="T8" fmla="*/ 156 w 331"/>
                <a:gd name="T9" fmla="*/ 1842 h 531"/>
                <a:gd name="T10" fmla="*/ 158 w 331"/>
                <a:gd name="T11" fmla="*/ 1658 h 531"/>
                <a:gd name="T12" fmla="*/ 176 w 331"/>
                <a:gd name="T13" fmla="*/ 1658 h 531"/>
                <a:gd name="T14" fmla="*/ 178 w 331"/>
                <a:gd name="T15" fmla="*/ 1842 h 531"/>
                <a:gd name="T16" fmla="*/ 194 w 331"/>
                <a:gd name="T17" fmla="*/ 1858 h 531"/>
                <a:gd name="T18" fmla="*/ 218 w 331"/>
                <a:gd name="T19" fmla="*/ 1858 h 531"/>
                <a:gd name="T20" fmla="*/ 233 w 331"/>
                <a:gd name="T21" fmla="*/ 1842 h 531"/>
                <a:gd name="T22" fmla="*/ 236 w 331"/>
                <a:gd name="T23" fmla="*/ 1658 h 531"/>
                <a:gd name="T24" fmla="*/ 90 w 331"/>
                <a:gd name="T25" fmla="*/ 1403 h 531"/>
                <a:gd name="T26" fmla="*/ 105 w 331"/>
                <a:gd name="T27" fmla="*/ 1407 h 531"/>
                <a:gd name="T28" fmla="*/ 37 w 331"/>
                <a:gd name="T29" fmla="*/ 1658 h 531"/>
                <a:gd name="T30" fmla="*/ 232 w 331"/>
                <a:gd name="T31" fmla="*/ 1418 h 531"/>
                <a:gd name="T32" fmla="*/ 236 w 331"/>
                <a:gd name="T33" fmla="*/ 1406 h 531"/>
                <a:gd name="T34" fmla="*/ 291 w 331"/>
                <a:gd name="T35" fmla="*/ 1405 h 531"/>
                <a:gd name="T36" fmla="*/ 291 w 331"/>
                <a:gd name="T37" fmla="*/ 1405 h 531"/>
                <a:gd name="T38" fmla="*/ 245 w 331"/>
                <a:gd name="T39" fmla="*/ 1414 h 531"/>
                <a:gd name="T40" fmla="*/ 287 w 331"/>
                <a:gd name="T41" fmla="*/ 1556 h 531"/>
                <a:gd name="T42" fmla="*/ 300 w 331"/>
                <a:gd name="T43" fmla="*/ 1565 h 531"/>
                <a:gd name="T44" fmla="*/ 326 w 331"/>
                <a:gd name="T45" fmla="*/ 1553 h 531"/>
                <a:gd name="T46" fmla="*/ 330 w 331"/>
                <a:gd name="T47" fmla="*/ 1532 h 531"/>
                <a:gd name="T48" fmla="*/ 291 w 331"/>
                <a:gd name="T49" fmla="*/ 1405 h 531"/>
                <a:gd name="T50" fmla="*/ 109 w 331"/>
                <a:gd name="T51" fmla="*/ 1330 h 531"/>
                <a:gd name="T52" fmla="*/ 65 w 331"/>
                <a:gd name="T53" fmla="*/ 1352 h 531"/>
                <a:gd name="T54" fmla="*/ 51 w 331"/>
                <a:gd name="T55" fmla="*/ 1375 h 531"/>
                <a:gd name="T56" fmla="*/ 0 w 331"/>
                <a:gd name="T57" fmla="*/ 1544 h 531"/>
                <a:gd name="T58" fmla="*/ 6 w 331"/>
                <a:gd name="T59" fmla="*/ 1558 h 531"/>
                <a:gd name="T60" fmla="*/ 35 w 331"/>
                <a:gd name="T61" fmla="*/ 1562 h 531"/>
                <a:gd name="T62" fmla="*/ 50 w 331"/>
                <a:gd name="T63" fmla="*/ 1545 h 531"/>
                <a:gd name="T64" fmla="*/ 89 w 331"/>
                <a:gd name="T65" fmla="*/ 1414 h 531"/>
                <a:gd name="T66" fmla="*/ 291 w 331"/>
                <a:gd name="T67" fmla="*/ 1403 h 531"/>
                <a:gd name="T68" fmla="*/ 272 w 331"/>
                <a:gd name="T69" fmla="*/ 1349 h 531"/>
                <a:gd name="T70" fmla="*/ 250 w 331"/>
                <a:gd name="T71" fmla="*/ 133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40" y="528"/>
                  </a:lnTo>
                  <a:lnTo>
                    <a:pt x="149" y="522"/>
                  </a:lnTo>
                  <a:lnTo>
                    <a:pt x="156"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3" y="512"/>
                  </a:lnTo>
                  <a:lnTo>
                    <a:pt x="236" y="500"/>
                  </a:lnTo>
                  <a:lnTo>
                    <a:pt x="236" y="328"/>
                  </a:lnTo>
                  <a:close/>
                  <a:moveTo>
                    <a:pt x="291" y="73"/>
                  </a:moveTo>
                  <a:lnTo>
                    <a:pt x="90" y="73"/>
                  </a:lnTo>
                  <a:lnTo>
                    <a:pt x="98" y="76"/>
                  </a:lnTo>
                  <a:lnTo>
                    <a:pt x="105" y="77"/>
                  </a:lnTo>
                  <a:lnTo>
                    <a:pt x="102" y="88"/>
                  </a:lnTo>
                  <a:lnTo>
                    <a:pt x="37" y="328"/>
                  </a:lnTo>
                  <a:lnTo>
                    <a:pt x="297" y="328"/>
                  </a:lnTo>
                  <a:lnTo>
                    <a:pt x="232" y="88"/>
                  </a:lnTo>
                  <a:lnTo>
                    <a:pt x="228" y="77"/>
                  </a:lnTo>
                  <a:lnTo>
                    <a:pt x="236" y="76"/>
                  </a:lnTo>
                  <a:lnTo>
                    <a:pt x="244" y="75"/>
                  </a:lnTo>
                  <a:lnTo>
                    <a:pt x="291" y="75"/>
                  </a:lnTo>
                  <a:lnTo>
                    <a:pt x="291" y="73"/>
                  </a:lnTo>
                  <a:close/>
                  <a:moveTo>
                    <a:pt x="291" y="75"/>
                  </a:moveTo>
                  <a:lnTo>
                    <a:pt x="244" y="75"/>
                  </a:lnTo>
                  <a:lnTo>
                    <a:pt x="245" y="84"/>
                  </a:lnTo>
                  <a:lnTo>
                    <a:pt x="282" y="211"/>
                  </a:lnTo>
                  <a:lnTo>
                    <a:pt x="287" y="226"/>
                  </a:lnTo>
                  <a:lnTo>
                    <a:pt x="292" y="234"/>
                  </a:lnTo>
                  <a:lnTo>
                    <a:pt x="300" y="235"/>
                  </a:lnTo>
                  <a:lnTo>
                    <a:pt x="314" y="232"/>
                  </a:lnTo>
                  <a:lnTo>
                    <a:pt x="326" y="223"/>
                  </a:lnTo>
                  <a:lnTo>
                    <a:pt x="330" y="212"/>
                  </a:lnTo>
                  <a:lnTo>
                    <a:pt x="330" y="202"/>
                  </a:lnTo>
                  <a:lnTo>
                    <a:pt x="329" y="198"/>
                  </a:lnTo>
                  <a:lnTo>
                    <a:pt x="291" y="75"/>
                  </a:lnTo>
                  <a:close/>
                  <a:moveTo>
                    <a:pt x="228" y="0"/>
                  </a:moveTo>
                  <a:lnTo>
                    <a:pt x="109" y="0"/>
                  </a:lnTo>
                  <a:lnTo>
                    <a:pt x="82" y="7"/>
                  </a:lnTo>
                  <a:lnTo>
                    <a:pt x="65" y="22"/>
                  </a:lnTo>
                  <a:lnTo>
                    <a:pt x="55" y="38"/>
                  </a:lnTo>
                  <a:lnTo>
                    <a:pt x="51" y="45"/>
                  </a:lnTo>
                  <a:lnTo>
                    <a:pt x="5" y="198"/>
                  </a:lnTo>
                  <a:lnTo>
                    <a:pt x="0" y="214"/>
                  </a:lnTo>
                  <a:lnTo>
                    <a:pt x="0" y="223"/>
                  </a:lnTo>
                  <a:lnTo>
                    <a:pt x="6" y="228"/>
                  </a:lnTo>
                  <a:lnTo>
                    <a:pt x="20" y="232"/>
                  </a:lnTo>
                  <a:lnTo>
                    <a:pt x="35" y="232"/>
                  </a:lnTo>
                  <a:lnTo>
                    <a:pt x="45" y="224"/>
                  </a:lnTo>
                  <a:lnTo>
                    <a:pt x="50" y="215"/>
                  </a:lnTo>
                  <a:lnTo>
                    <a:pt x="51" y="211"/>
                  </a:lnTo>
                  <a:lnTo>
                    <a:pt x="89" y="84"/>
                  </a:lnTo>
                  <a:lnTo>
                    <a:pt x="90" y="73"/>
                  </a:lnTo>
                  <a:lnTo>
                    <a:pt x="291" y="73"/>
                  </a:lnTo>
                  <a:lnTo>
                    <a:pt x="282" y="45"/>
                  </a:lnTo>
                  <a:lnTo>
                    <a:pt x="272" y="19"/>
                  </a:lnTo>
                  <a:lnTo>
                    <a:pt x="263" y="5"/>
                  </a:lnTo>
                  <a:lnTo>
                    <a:pt x="250" y="1"/>
                  </a:lnTo>
                  <a:lnTo>
                    <a:pt x="2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3" name="Picture 27"/>
            <p:cNvPicPr>
              <a:picLocks noChangeAspect="1" noChangeArrowheads="1"/>
            </p:cNvPicPr>
            <p:nvPr/>
          </p:nvPicPr>
          <p:blipFill>
            <a:blip r:embed="rId8"/>
            <a:srcRect/>
            <a:stretch>
              <a:fillRect/>
            </a:stretch>
          </p:blipFill>
          <p:spPr bwMode="auto">
            <a:xfrm>
              <a:off x="16501" y="1188"/>
              <a:ext cx="114" cy="114"/>
            </a:xfrm>
            <a:prstGeom prst="rect">
              <a:avLst/>
            </a:prstGeom>
            <a:noFill/>
          </p:spPr>
        </p:pic>
        <p:sp>
          <p:nvSpPr>
            <p:cNvPr id="24" name="AutoShape 26"/>
            <p:cNvSpPr>
              <a:spLocks/>
            </p:cNvSpPr>
            <p:nvPr/>
          </p:nvSpPr>
          <p:spPr bwMode="auto">
            <a:xfrm>
              <a:off x="16393" y="1329"/>
              <a:ext cx="331" cy="531"/>
            </a:xfrm>
            <a:custGeom>
              <a:avLst/>
              <a:gdLst>
                <a:gd name="T0" fmla="*/ 98 w 331"/>
                <a:gd name="T1" fmla="*/ 1658 h 531"/>
                <a:gd name="T2" fmla="*/ 100 w 331"/>
                <a:gd name="T3" fmla="*/ 1842 h 531"/>
                <a:gd name="T4" fmla="*/ 116 w 331"/>
                <a:gd name="T5" fmla="*/ 1858 h 531"/>
                <a:gd name="T6" fmla="*/ 140 w 331"/>
                <a:gd name="T7" fmla="*/ 1858 h 531"/>
                <a:gd name="T8" fmla="*/ 156 w 331"/>
                <a:gd name="T9" fmla="*/ 1842 h 531"/>
                <a:gd name="T10" fmla="*/ 158 w 331"/>
                <a:gd name="T11" fmla="*/ 1658 h 531"/>
                <a:gd name="T12" fmla="*/ 176 w 331"/>
                <a:gd name="T13" fmla="*/ 1658 h 531"/>
                <a:gd name="T14" fmla="*/ 178 w 331"/>
                <a:gd name="T15" fmla="*/ 1842 h 531"/>
                <a:gd name="T16" fmla="*/ 194 w 331"/>
                <a:gd name="T17" fmla="*/ 1858 h 531"/>
                <a:gd name="T18" fmla="*/ 218 w 331"/>
                <a:gd name="T19" fmla="*/ 1858 h 531"/>
                <a:gd name="T20" fmla="*/ 234 w 331"/>
                <a:gd name="T21" fmla="*/ 1842 h 531"/>
                <a:gd name="T22" fmla="*/ 236 w 331"/>
                <a:gd name="T23" fmla="*/ 1658 h 531"/>
                <a:gd name="T24" fmla="*/ 90 w 331"/>
                <a:gd name="T25" fmla="*/ 1403 h 531"/>
                <a:gd name="T26" fmla="*/ 106 w 331"/>
                <a:gd name="T27" fmla="*/ 1407 h 531"/>
                <a:gd name="T28" fmla="*/ 37 w 331"/>
                <a:gd name="T29" fmla="*/ 1658 h 531"/>
                <a:gd name="T30" fmla="*/ 232 w 331"/>
                <a:gd name="T31" fmla="*/ 1418 h 531"/>
                <a:gd name="T32" fmla="*/ 236 w 331"/>
                <a:gd name="T33" fmla="*/ 1406 h 531"/>
                <a:gd name="T34" fmla="*/ 292 w 331"/>
                <a:gd name="T35" fmla="*/ 1405 h 531"/>
                <a:gd name="T36" fmla="*/ 292 w 331"/>
                <a:gd name="T37" fmla="*/ 1405 h 531"/>
                <a:gd name="T38" fmla="*/ 245 w 331"/>
                <a:gd name="T39" fmla="*/ 1414 h 531"/>
                <a:gd name="T40" fmla="*/ 292 w 331"/>
                <a:gd name="T41" fmla="*/ 1564 h 531"/>
                <a:gd name="T42" fmla="*/ 314 w 331"/>
                <a:gd name="T43" fmla="*/ 1562 h 531"/>
                <a:gd name="T44" fmla="*/ 331 w 331"/>
                <a:gd name="T45" fmla="*/ 1542 h 531"/>
                <a:gd name="T46" fmla="*/ 329 w 331"/>
                <a:gd name="T47" fmla="*/ 1528 h 531"/>
                <a:gd name="T48" fmla="*/ 229 w 331"/>
                <a:gd name="T49" fmla="*/ 1330 h 531"/>
                <a:gd name="T50" fmla="*/ 83 w 331"/>
                <a:gd name="T51" fmla="*/ 1337 h 531"/>
                <a:gd name="T52" fmla="*/ 55 w 331"/>
                <a:gd name="T53" fmla="*/ 1368 h 531"/>
                <a:gd name="T54" fmla="*/ 5 w 331"/>
                <a:gd name="T55" fmla="*/ 1528 h 531"/>
                <a:gd name="T56" fmla="*/ 0 w 331"/>
                <a:gd name="T57" fmla="*/ 1553 h 531"/>
                <a:gd name="T58" fmla="*/ 20 w 331"/>
                <a:gd name="T59" fmla="*/ 1562 h 531"/>
                <a:gd name="T60" fmla="*/ 45 w 331"/>
                <a:gd name="T61" fmla="*/ 1554 h 531"/>
                <a:gd name="T62" fmla="*/ 51 w 331"/>
                <a:gd name="T63" fmla="*/ 1541 h 531"/>
                <a:gd name="T64" fmla="*/ 90 w 331"/>
                <a:gd name="T65" fmla="*/ 1403 h 531"/>
                <a:gd name="T66" fmla="*/ 283 w 331"/>
                <a:gd name="T67" fmla="*/ 1375 h 531"/>
                <a:gd name="T68" fmla="*/ 264 w 331"/>
                <a:gd name="T69" fmla="*/ 1335 h 531"/>
                <a:gd name="T70" fmla="*/ 229 w 331"/>
                <a:gd name="T71" fmla="*/ 1330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40" y="528"/>
                  </a:lnTo>
                  <a:lnTo>
                    <a:pt x="149" y="522"/>
                  </a:lnTo>
                  <a:lnTo>
                    <a:pt x="156"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4" y="512"/>
                  </a:lnTo>
                  <a:lnTo>
                    <a:pt x="236" y="500"/>
                  </a:lnTo>
                  <a:lnTo>
                    <a:pt x="236" y="328"/>
                  </a:lnTo>
                  <a:close/>
                  <a:moveTo>
                    <a:pt x="291" y="73"/>
                  </a:moveTo>
                  <a:lnTo>
                    <a:pt x="90" y="73"/>
                  </a:lnTo>
                  <a:lnTo>
                    <a:pt x="98" y="76"/>
                  </a:lnTo>
                  <a:lnTo>
                    <a:pt x="106" y="77"/>
                  </a:lnTo>
                  <a:lnTo>
                    <a:pt x="102" y="88"/>
                  </a:lnTo>
                  <a:lnTo>
                    <a:pt x="37" y="328"/>
                  </a:lnTo>
                  <a:lnTo>
                    <a:pt x="297" y="328"/>
                  </a:lnTo>
                  <a:lnTo>
                    <a:pt x="232" y="88"/>
                  </a:lnTo>
                  <a:lnTo>
                    <a:pt x="229" y="77"/>
                  </a:lnTo>
                  <a:lnTo>
                    <a:pt x="236" y="76"/>
                  </a:lnTo>
                  <a:lnTo>
                    <a:pt x="244" y="75"/>
                  </a:lnTo>
                  <a:lnTo>
                    <a:pt x="292" y="75"/>
                  </a:lnTo>
                  <a:lnTo>
                    <a:pt x="291" y="73"/>
                  </a:lnTo>
                  <a:close/>
                  <a:moveTo>
                    <a:pt x="292" y="75"/>
                  </a:moveTo>
                  <a:lnTo>
                    <a:pt x="244" y="75"/>
                  </a:lnTo>
                  <a:lnTo>
                    <a:pt x="245" y="84"/>
                  </a:lnTo>
                  <a:lnTo>
                    <a:pt x="287" y="226"/>
                  </a:lnTo>
                  <a:lnTo>
                    <a:pt x="292" y="234"/>
                  </a:lnTo>
                  <a:lnTo>
                    <a:pt x="300" y="235"/>
                  </a:lnTo>
                  <a:lnTo>
                    <a:pt x="314" y="232"/>
                  </a:lnTo>
                  <a:lnTo>
                    <a:pt x="327" y="223"/>
                  </a:lnTo>
                  <a:lnTo>
                    <a:pt x="331" y="212"/>
                  </a:lnTo>
                  <a:lnTo>
                    <a:pt x="330" y="202"/>
                  </a:lnTo>
                  <a:lnTo>
                    <a:pt x="329" y="198"/>
                  </a:lnTo>
                  <a:lnTo>
                    <a:pt x="292" y="75"/>
                  </a:lnTo>
                  <a:close/>
                  <a:moveTo>
                    <a:pt x="229" y="0"/>
                  </a:moveTo>
                  <a:lnTo>
                    <a:pt x="109" y="0"/>
                  </a:lnTo>
                  <a:lnTo>
                    <a:pt x="83" y="7"/>
                  </a:lnTo>
                  <a:lnTo>
                    <a:pt x="65" y="22"/>
                  </a:lnTo>
                  <a:lnTo>
                    <a:pt x="55" y="38"/>
                  </a:lnTo>
                  <a:lnTo>
                    <a:pt x="51" y="45"/>
                  </a:lnTo>
                  <a:lnTo>
                    <a:pt x="5" y="198"/>
                  </a:lnTo>
                  <a:lnTo>
                    <a:pt x="1" y="214"/>
                  </a:lnTo>
                  <a:lnTo>
                    <a:pt x="0" y="223"/>
                  </a:lnTo>
                  <a:lnTo>
                    <a:pt x="7" y="228"/>
                  </a:lnTo>
                  <a:lnTo>
                    <a:pt x="20" y="232"/>
                  </a:lnTo>
                  <a:lnTo>
                    <a:pt x="35" y="232"/>
                  </a:lnTo>
                  <a:lnTo>
                    <a:pt x="45" y="224"/>
                  </a:lnTo>
                  <a:lnTo>
                    <a:pt x="50" y="215"/>
                  </a:lnTo>
                  <a:lnTo>
                    <a:pt x="51" y="211"/>
                  </a:lnTo>
                  <a:lnTo>
                    <a:pt x="89" y="84"/>
                  </a:lnTo>
                  <a:lnTo>
                    <a:pt x="90" y="73"/>
                  </a:lnTo>
                  <a:lnTo>
                    <a:pt x="291" y="73"/>
                  </a:lnTo>
                  <a:lnTo>
                    <a:pt x="283" y="45"/>
                  </a:lnTo>
                  <a:lnTo>
                    <a:pt x="273" y="19"/>
                  </a:lnTo>
                  <a:lnTo>
                    <a:pt x="264" y="5"/>
                  </a:lnTo>
                  <a:lnTo>
                    <a:pt x="251" y="1"/>
                  </a:lnTo>
                  <a:lnTo>
                    <a:pt x="22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5" name="Picture 25"/>
            <p:cNvPicPr>
              <a:picLocks noChangeAspect="1" noChangeArrowheads="1"/>
            </p:cNvPicPr>
            <p:nvPr/>
          </p:nvPicPr>
          <p:blipFill>
            <a:blip r:embed="rId9"/>
            <a:srcRect/>
            <a:stretch>
              <a:fillRect/>
            </a:stretch>
          </p:blipFill>
          <p:spPr bwMode="auto">
            <a:xfrm>
              <a:off x="17027" y="1470"/>
              <a:ext cx="235" cy="391"/>
            </a:xfrm>
            <a:prstGeom prst="rect">
              <a:avLst/>
            </a:prstGeom>
            <a:noFill/>
          </p:spPr>
        </p:pic>
        <p:pic>
          <p:nvPicPr>
            <p:cNvPr id="26" name="Picture 24"/>
            <p:cNvPicPr>
              <a:picLocks noChangeAspect="1" noChangeArrowheads="1"/>
            </p:cNvPicPr>
            <p:nvPr/>
          </p:nvPicPr>
          <p:blipFill>
            <a:blip r:embed="rId10"/>
            <a:srcRect/>
            <a:stretch>
              <a:fillRect/>
            </a:stretch>
          </p:blipFill>
          <p:spPr bwMode="auto">
            <a:xfrm>
              <a:off x="15989" y="1154"/>
              <a:ext cx="120" cy="121"/>
            </a:xfrm>
            <a:prstGeom prst="rect">
              <a:avLst/>
            </a:prstGeom>
            <a:noFill/>
          </p:spPr>
        </p:pic>
        <p:sp>
          <p:nvSpPr>
            <p:cNvPr id="27" name="AutoShape 23"/>
            <p:cNvSpPr>
              <a:spLocks/>
            </p:cNvSpPr>
            <p:nvPr/>
          </p:nvSpPr>
          <p:spPr bwMode="auto">
            <a:xfrm>
              <a:off x="15908" y="1296"/>
              <a:ext cx="282" cy="566"/>
            </a:xfrm>
            <a:custGeom>
              <a:avLst/>
              <a:gdLst>
                <a:gd name="T0" fmla="*/ 217 w 282"/>
                <a:gd name="T1" fmla="*/ 1389 h 566"/>
                <a:gd name="T2" fmla="*/ 63 w 282"/>
                <a:gd name="T3" fmla="*/ 1389 h 566"/>
                <a:gd name="T4" fmla="*/ 64 w 282"/>
                <a:gd name="T5" fmla="*/ 1397 h 566"/>
                <a:gd name="T6" fmla="*/ 66 w 282"/>
                <a:gd name="T7" fmla="*/ 1402 h 566"/>
                <a:gd name="T8" fmla="*/ 66 w 282"/>
                <a:gd name="T9" fmla="*/ 1829 h 566"/>
                <a:gd name="T10" fmla="*/ 68 w 282"/>
                <a:gd name="T11" fmla="*/ 1842 h 566"/>
                <a:gd name="T12" fmla="*/ 76 w 282"/>
                <a:gd name="T13" fmla="*/ 1852 h 566"/>
                <a:gd name="T14" fmla="*/ 86 w 282"/>
                <a:gd name="T15" fmla="*/ 1859 h 566"/>
                <a:gd name="T16" fmla="*/ 99 w 282"/>
                <a:gd name="T17" fmla="*/ 1862 h 566"/>
                <a:gd name="T18" fmla="*/ 111 w 282"/>
                <a:gd name="T19" fmla="*/ 1859 h 566"/>
                <a:gd name="T20" fmla="*/ 122 w 282"/>
                <a:gd name="T21" fmla="*/ 1852 h 566"/>
                <a:gd name="T22" fmla="*/ 129 w 282"/>
                <a:gd name="T23" fmla="*/ 1842 h 566"/>
                <a:gd name="T24" fmla="*/ 132 w 282"/>
                <a:gd name="T25" fmla="*/ 1829 h 566"/>
                <a:gd name="T26" fmla="*/ 132 w 282"/>
                <a:gd name="T27" fmla="*/ 1577 h 566"/>
                <a:gd name="T28" fmla="*/ 133 w 282"/>
                <a:gd name="T29" fmla="*/ 1570 h 566"/>
                <a:gd name="T30" fmla="*/ 216 w 282"/>
                <a:gd name="T31" fmla="*/ 1570 h 566"/>
                <a:gd name="T32" fmla="*/ 216 w 282"/>
                <a:gd name="T33" fmla="*/ 1396 h 566"/>
                <a:gd name="T34" fmla="*/ 217 w 282"/>
                <a:gd name="T35" fmla="*/ 1389 h 566"/>
                <a:gd name="T36" fmla="*/ 216 w 282"/>
                <a:gd name="T37" fmla="*/ 1570 h 566"/>
                <a:gd name="T38" fmla="*/ 150 w 282"/>
                <a:gd name="T39" fmla="*/ 1570 h 566"/>
                <a:gd name="T40" fmla="*/ 150 w 282"/>
                <a:gd name="T41" fmla="*/ 1826 h 566"/>
                <a:gd name="T42" fmla="*/ 152 w 282"/>
                <a:gd name="T43" fmla="*/ 1839 h 566"/>
                <a:gd name="T44" fmla="*/ 160 w 282"/>
                <a:gd name="T45" fmla="*/ 1849 h 566"/>
                <a:gd name="T46" fmla="*/ 170 w 282"/>
                <a:gd name="T47" fmla="*/ 1856 h 566"/>
                <a:gd name="T48" fmla="*/ 183 w 282"/>
                <a:gd name="T49" fmla="*/ 1859 h 566"/>
                <a:gd name="T50" fmla="*/ 195 w 282"/>
                <a:gd name="T51" fmla="*/ 1856 h 566"/>
                <a:gd name="T52" fmla="*/ 206 w 282"/>
                <a:gd name="T53" fmla="*/ 1849 h 566"/>
                <a:gd name="T54" fmla="*/ 213 w 282"/>
                <a:gd name="T55" fmla="*/ 1839 h 566"/>
                <a:gd name="T56" fmla="*/ 216 w 282"/>
                <a:gd name="T57" fmla="*/ 1826 h 566"/>
                <a:gd name="T58" fmla="*/ 216 w 282"/>
                <a:gd name="T59" fmla="*/ 1570 h 566"/>
                <a:gd name="T60" fmla="*/ 210 w 282"/>
                <a:gd name="T61" fmla="*/ 1296 h 566"/>
                <a:gd name="T62" fmla="*/ 73 w 282"/>
                <a:gd name="T63" fmla="*/ 1296 h 566"/>
                <a:gd name="T64" fmla="*/ 72 w 282"/>
                <a:gd name="T65" fmla="*/ 1298 h 566"/>
                <a:gd name="T66" fmla="*/ 44 w 282"/>
                <a:gd name="T67" fmla="*/ 1306 h 566"/>
                <a:gd name="T68" fmla="*/ 21 w 282"/>
                <a:gd name="T69" fmla="*/ 1323 h 566"/>
                <a:gd name="T70" fmla="*/ 6 w 282"/>
                <a:gd name="T71" fmla="*/ 1348 h 566"/>
                <a:gd name="T72" fmla="*/ 0 w 282"/>
                <a:gd name="T73" fmla="*/ 1377 h 566"/>
                <a:gd name="T74" fmla="*/ 0 w 282"/>
                <a:gd name="T75" fmla="*/ 1558 h 566"/>
                <a:gd name="T76" fmla="*/ 10 w 282"/>
                <a:gd name="T77" fmla="*/ 1566 h 566"/>
                <a:gd name="T78" fmla="*/ 36 w 282"/>
                <a:gd name="T79" fmla="*/ 1566 h 566"/>
                <a:gd name="T80" fmla="*/ 45 w 282"/>
                <a:gd name="T81" fmla="*/ 1556 h 566"/>
                <a:gd name="T82" fmla="*/ 45 w 282"/>
                <a:gd name="T83" fmla="*/ 1396 h 566"/>
                <a:gd name="T84" fmla="*/ 47 w 282"/>
                <a:gd name="T85" fmla="*/ 1389 h 566"/>
                <a:gd name="T86" fmla="*/ 217 w 282"/>
                <a:gd name="T87" fmla="*/ 1389 h 566"/>
                <a:gd name="T88" fmla="*/ 217 w 282"/>
                <a:gd name="T89" fmla="*/ 1388 h 566"/>
                <a:gd name="T90" fmla="*/ 282 w 282"/>
                <a:gd name="T91" fmla="*/ 1388 h 566"/>
                <a:gd name="T92" fmla="*/ 282 w 282"/>
                <a:gd name="T93" fmla="*/ 1376 h 566"/>
                <a:gd name="T94" fmla="*/ 276 w 282"/>
                <a:gd name="T95" fmla="*/ 1347 h 566"/>
                <a:gd name="T96" fmla="*/ 261 w 282"/>
                <a:gd name="T97" fmla="*/ 1322 h 566"/>
                <a:gd name="T98" fmla="*/ 238 w 282"/>
                <a:gd name="T99" fmla="*/ 1304 h 566"/>
                <a:gd name="T100" fmla="*/ 210 w 282"/>
                <a:gd name="T101" fmla="*/ 1296 h 566"/>
                <a:gd name="T102" fmla="*/ 282 w 282"/>
                <a:gd name="T103" fmla="*/ 1388 h 566"/>
                <a:gd name="T104" fmla="*/ 235 w 282"/>
                <a:gd name="T105" fmla="*/ 1388 h 566"/>
                <a:gd name="T106" fmla="*/ 237 w 282"/>
                <a:gd name="T107" fmla="*/ 1396 h 566"/>
                <a:gd name="T108" fmla="*/ 237 w 282"/>
                <a:gd name="T109" fmla="*/ 1556 h 566"/>
                <a:gd name="T110" fmla="*/ 247 w 282"/>
                <a:gd name="T111" fmla="*/ 1565 h 566"/>
                <a:gd name="T112" fmla="*/ 273 w 282"/>
                <a:gd name="T113" fmla="*/ 1565 h 566"/>
                <a:gd name="T114" fmla="*/ 282 w 282"/>
                <a:gd name="T115" fmla="*/ 1554 h 566"/>
                <a:gd name="T116" fmla="*/ 282 w 282"/>
                <a:gd name="T117" fmla="*/ 1388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7" y="93"/>
                  </a:moveTo>
                  <a:lnTo>
                    <a:pt x="63" y="93"/>
                  </a:lnTo>
                  <a:lnTo>
                    <a:pt x="64" y="101"/>
                  </a:lnTo>
                  <a:lnTo>
                    <a:pt x="66" y="106"/>
                  </a:lnTo>
                  <a:lnTo>
                    <a:pt x="66" y="533"/>
                  </a:lnTo>
                  <a:lnTo>
                    <a:pt x="68" y="546"/>
                  </a:lnTo>
                  <a:lnTo>
                    <a:pt x="76" y="556"/>
                  </a:lnTo>
                  <a:lnTo>
                    <a:pt x="86" y="563"/>
                  </a:lnTo>
                  <a:lnTo>
                    <a:pt x="99" y="566"/>
                  </a:lnTo>
                  <a:lnTo>
                    <a:pt x="111" y="563"/>
                  </a:lnTo>
                  <a:lnTo>
                    <a:pt x="122" y="556"/>
                  </a:lnTo>
                  <a:lnTo>
                    <a:pt x="129" y="546"/>
                  </a:lnTo>
                  <a:lnTo>
                    <a:pt x="132" y="533"/>
                  </a:lnTo>
                  <a:lnTo>
                    <a:pt x="132" y="281"/>
                  </a:lnTo>
                  <a:lnTo>
                    <a:pt x="133" y="274"/>
                  </a:lnTo>
                  <a:lnTo>
                    <a:pt x="216" y="274"/>
                  </a:lnTo>
                  <a:lnTo>
                    <a:pt x="216" y="100"/>
                  </a:lnTo>
                  <a:lnTo>
                    <a:pt x="217" y="93"/>
                  </a:lnTo>
                  <a:close/>
                  <a:moveTo>
                    <a:pt x="216" y="274"/>
                  </a:moveTo>
                  <a:lnTo>
                    <a:pt x="150" y="274"/>
                  </a:lnTo>
                  <a:lnTo>
                    <a:pt x="150" y="530"/>
                  </a:lnTo>
                  <a:lnTo>
                    <a:pt x="152" y="543"/>
                  </a:lnTo>
                  <a:lnTo>
                    <a:pt x="160" y="553"/>
                  </a:lnTo>
                  <a:lnTo>
                    <a:pt x="170" y="560"/>
                  </a:lnTo>
                  <a:lnTo>
                    <a:pt x="183" y="563"/>
                  </a:lnTo>
                  <a:lnTo>
                    <a:pt x="195" y="560"/>
                  </a:lnTo>
                  <a:lnTo>
                    <a:pt x="206" y="553"/>
                  </a:lnTo>
                  <a:lnTo>
                    <a:pt x="213" y="543"/>
                  </a:lnTo>
                  <a:lnTo>
                    <a:pt x="216" y="530"/>
                  </a:lnTo>
                  <a:lnTo>
                    <a:pt x="216" y="274"/>
                  </a:lnTo>
                  <a:close/>
                  <a:moveTo>
                    <a:pt x="210" y="0"/>
                  </a:moveTo>
                  <a:lnTo>
                    <a:pt x="73" y="0"/>
                  </a:lnTo>
                  <a:lnTo>
                    <a:pt x="72" y="2"/>
                  </a:lnTo>
                  <a:lnTo>
                    <a:pt x="44" y="10"/>
                  </a:lnTo>
                  <a:lnTo>
                    <a:pt x="21" y="27"/>
                  </a:lnTo>
                  <a:lnTo>
                    <a:pt x="6" y="52"/>
                  </a:lnTo>
                  <a:lnTo>
                    <a:pt x="0" y="81"/>
                  </a:lnTo>
                  <a:lnTo>
                    <a:pt x="0" y="262"/>
                  </a:lnTo>
                  <a:lnTo>
                    <a:pt x="10" y="270"/>
                  </a:lnTo>
                  <a:lnTo>
                    <a:pt x="36" y="270"/>
                  </a:lnTo>
                  <a:lnTo>
                    <a:pt x="45" y="260"/>
                  </a:lnTo>
                  <a:lnTo>
                    <a:pt x="45" y="100"/>
                  </a:lnTo>
                  <a:lnTo>
                    <a:pt x="47" y="93"/>
                  </a:lnTo>
                  <a:lnTo>
                    <a:pt x="217" y="93"/>
                  </a:lnTo>
                  <a:lnTo>
                    <a:pt x="217" y="92"/>
                  </a:lnTo>
                  <a:lnTo>
                    <a:pt x="282" y="92"/>
                  </a:lnTo>
                  <a:lnTo>
                    <a:pt x="282" y="80"/>
                  </a:lnTo>
                  <a:lnTo>
                    <a:pt x="276" y="51"/>
                  </a:lnTo>
                  <a:lnTo>
                    <a:pt x="261" y="26"/>
                  </a:lnTo>
                  <a:lnTo>
                    <a:pt x="238" y="8"/>
                  </a:lnTo>
                  <a:lnTo>
                    <a:pt x="210" y="0"/>
                  </a:lnTo>
                  <a:close/>
                  <a:moveTo>
                    <a:pt x="282" y="92"/>
                  </a:moveTo>
                  <a:lnTo>
                    <a:pt x="235" y="92"/>
                  </a:lnTo>
                  <a:lnTo>
                    <a:pt x="237" y="100"/>
                  </a:lnTo>
                  <a:lnTo>
                    <a:pt x="237" y="260"/>
                  </a:lnTo>
                  <a:lnTo>
                    <a:pt x="247" y="269"/>
                  </a:lnTo>
                  <a:lnTo>
                    <a:pt x="273" y="269"/>
                  </a:lnTo>
                  <a:lnTo>
                    <a:pt x="282" y="258"/>
                  </a:lnTo>
                  <a:lnTo>
                    <a:pt x="282"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2"/>
            <p:cNvSpPr>
              <a:spLocks noChangeShapeType="1"/>
            </p:cNvSpPr>
            <p:nvPr/>
          </p:nvSpPr>
          <p:spPr bwMode="auto">
            <a:xfrm>
              <a:off x="15927" y="1566"/>
              <a:ext cx="0" cy="283"/>
            </a:xfrm>
            <a:prstGeom prst="line">
              <a:avLst/>
            </a:prstGeom>
            <a:noFill/>
            <a:ln w="1244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21"/>
            <p:cNvPicPr>
              <a:picLocks noChangeAspect="1" noChangeArrowheads="1"/>
            </p:cNvPicPr>
            <p:nvPr/>
          </p:nvPicPr>
          <p:blipFill>
            <a:blip r:embed="rId11"/>
            <a:srcRect/>
            <a:stretch>
              <a:fillRect/>
            </a:stretch>
          </p:blipFill>
          <p:spPr bwMode="auto">
            <a:xfrm>
              <a:off x="16188" y="1470"/>
              <a:ext cx="215" cy="391"/>
            </a:xfrm>
            <a:prstGeom prst="rect">
              <a:avLst/>
            </a:prstGeom>
            <a:noFill/>
          </p:spPr>
        </p:pic>
        <p:pic>
          <p:nvPicPr>
            <p:cNvPr id="30" name="Picture 20"/>
            <p:cNvPicPr>
              <a:picLocks noChangeAspect="1" noChangeArrowheads="1"/>
            </p:cNvPicPr>
            <p:nvPr/>
          </p:nvPicPr>
          <p:blipFill>
            <a:blip r:embed="rId12"/>
            <a:srcRect/>
            <a:stretch>
              <a:fillRect/>
            </a:stretch>
          </p:blipFill>
          <p:spPr bwMode="auto">
            <a:xfrm>
              <a:off x="16266" y="359"/>
              <a:ext cx="197" cy="182"/>
            </a:xfrm>
            <a:prstGeom prst="rect">
              <a:avLst/>
            </a:prstGeom>
            <a:noFill/>
          </p:spPr>
        </p:pic>
        <p:pic>
          <p:nvPicPr>
            <p:cNvPr id="31" name="Picture 19"/>
            <p:cNvPicPr>
              <a:picLocks noChangeAspect="1" noChangeArrowheads="1"/>
            </p:cNvPicPr>
            <p:nvPr/>
          </p:nvPicPr>
          <p:blipFill>
            <a:blip r:embed="rId13"/>
            <a:srcRect/>
            <a:stretch>
              <a:fillRect/>
            </a:stretch>
          </p:blipFill>
          <p:spPr bwMode="auto">
            <a:xfrm>
              <a:off x="16266" y="621"/>
              <a:ext cx="692" cy="182"/>
            </a:xfrm>
            <a:prstGeom prst="rect">
              <a:avLst/>
            </a:prstGeom>
            <a:noFill/>
          </p:spPr>
        </p:pic>
      </p:grpSp>
      <p:grpSp>
        <p:nvGrpSpPr>
          <p:cNvPr id="32" name="Group 12"/>
          <p:cNvGrpSpPr>
            <a:grpSpLocks/>
          </p:cNvGrpSpPr>
          <p:nvPr/>
        </p:nvGrpSpPr>
        <p:grpSpPr bwMode="auto">
          <a:xfrm>
            <a:off x="7391400" y="3048000"/>
            <a:ext cx="1352550" cy="1370013"/>
            <a:chOff x="15871" y="411"/>
            <a:chExt cx="2129" cy="2158"/>
          </a:xfrm>
        </p:grpSpPr>
        <p:sp>
          <p:nvSpPr>
            <p:cNvPr id="33" name="Rectangle 16"/>
            <p:cNvSpPr>
              <a:spLocks noChangeArrowheads="1"/>
            </p:cNvSpPr>
            <p:nvPr/>
          </p:nvSpPr>
          <p:spPr bwMode="auto">
            <a:xfrm>
              <a:off x="15870" y="410"/>
              <a:ext cx="2129" cy="2158"/>
            </a:xfrm>
            <a:prstGeom prst="rect">
              <a:avLst/>
            </a:prstGeom>
            <a:solidFill>
              <a:srgbClr val="DCA5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AutoShape 15"/>
            <p:cNvSpPr>
              <a:spLocks/>
            </p:cNvSpPr>
            <p:nvPr/>
          </p:nvSpPr>
          <p:spPr bwMode="auto">
            <a:xfrm>
              <a:off x="16086" y="587"/>
              <a:ext cx="1414" cy="1705"/>
            </a:xfrm>
            <a:custGeom>
              <a:avLst/>
              <a:gdLst>
                <a:gd name="T0" fmla="*/ 170 w 1414"/>
                <a:gd name="T1" fmla="*/ 610 h 1705"/>
                <a:gd name="T2" fmla="*/ 54 w 1414"/>
                <a:gd name="T3" fmla="*/ 594 h 1705"/>
                <a:gd name="T4" fmla="*/ 0 w 1414"/>
                <a:gd name="T5" fmla="*/ 682 h 1705"/>
                <a:gd name="T6" fmla="*/ 67 w 1414"/>
                <a:gd name="T7" fmla="*/ 680 h 1705"/>
                <a:gd name="T8" fmla="*/ 85 w 1414"/>
                <a:gd name="T9" fmla="*/ 647 h 1705"/>
                <a:gd name="T10" fmla="*/ 114 w 1414"/>
                <a:gd name="T11" fmla="*/ 652 h 1705"/>
                <a:gd name="T12" fmla="*/ 122 w 1414"/>
                <a:gd name="T13" fmla="*/ 714 h 1705"/>
                <a:gd name="T14" fmla="*/ 110 w 1414"/>
                <a:gd name="T15" fmla="*/ 772 h 1705"/>
                <a:gd name="T16" fmla="*/ 29 w 1414"/>
                <a:gd name="T17" fmla="*/ 862 h 1705"/>
                <a:gd name="T18" fmla="*/ 1 w 1414"/>
                <a:gd name="T19" fmla="*/ 947 h 1705"/>
                <a:gd name="T20" fmla="*/ 191 w 1414"/>
                <a:gd name="T21" fmla="*/ 968 h 1705"/>
                <a:gd name="T22" fmla="*/ 70 w 1414"/>
                <a:gd name="T23" fmla="*/ 925 h 1705"/>
                <a:gd name="T24" fmla="*/ 100 w 1414"/>
                <a:gd name="T25" fmla="*/ 879 h 1705"/>
                <a:gd name="T26" fmla="*/ 184 w 1414"/>
                <a:gd name="T27" fmla="*/ 777 h 1705"/>
                <a:gd name="T28" fmla="*/ 193 w 1414"/>
                <a:gd name="T29" fmla="*/ 679 h 1705"/>
                <a:gd name="T30" fmla="*/ 676 w 1414"/>
                <a:gd name="T31" fmla="*/ 1619 h 1705"/>
                <a:gd name="T32" fmla="*/ 608 w 1414"/>
                <a:gd name="T33" fmla="*/ 1423 h 1705"/>
                <a:gd name="T34" fmla="*/ 648 w 1414"/>
                <a:gd name="T35" fmla="*/ 1334 h 1705"/>
                <a:gd name="T36" fmla="*/ 631 w 1414"/>
                <a:gd name="T37" fmla="*/ 1304 h 1705"/>
                <a:gd name="T38" fmla="*/ 589 w 1414"/>
                <a:gd name="T39" fmla="*/ 1306 h 1705"/>
                <a:gd name="T40" fmla="*/ 545 w 1414"/>
                <a:gd name="T41" fmla="*/ 1383 h 1705"/>
                <a:gd name="T42" fmla="*/ 582 w 1414"/>
                <a:gd name="T43" fmla="*/ 1607 h 1705"/>
                <a:gd name="T44" fmla="*/ 626 w 1414"/>
                <a:gd name="T45" fmla="*/ 1723 h 1705"/>
                <a:gd name="T46" fmla="*/ 699 w 1414"/>
                <a:gd name="T47" fmla="*/ 1711 h 1705"/>
                <a:gd name="T48" fmla="*/ 901 w 1414"/>
                <a:gd name="T49" fmla="*/ 1619 h 1705"/>
                <a:gd name="T50" fmla="*/ 833 w 1414"/>
                <a:gd name="T51" fmla="*/ 1423 h 1705"/>
                <a:gd name="T52" fmla="*/ 872 w 1414"/>
                <a:gd name="T53" fmla="*/ 1334 h 1705"/>
                <a:gd name="T54" fmla="*/ 856 w 1414"/>
                <a:gd name="T55" fmla="*/ 1304 h 1705"/>
                <a:gd name="T56" fmla="*/ 816 w 1414"/>
                <a:gd name="T57" fmla="*/ 1305 h 1705"/>
                <a:gd name="T58" fmla="*/ 771 w 1414"/>
                <a:gd name="T59" fmla="*/ 1383 h 1705"/>
                <a:gd name="T60" fmla="*/ 809 w 1414"/>
                <a:gd name="T61" fmla="*/ 1607 h 1705"/>
                <a:gd name="T62" fmla="*/ 850 w 1414"/>
                <a:gd name="T63" fmla="*/ 1723 h 1705"/>
                <a:gd name="T64" fmla="*/ 924 w 1414"/>
                <a:gd name="T65" fmla="*/ 1711 h 1705"/>
                <a:gd name="T66" fmla="*/ 1126 w 1414"/>
                <a:gd name="T67" fmla="*/ 1619 h 1705"/>
                <a:gd name="T68" fmla="*/ 1058 w 1414"/>
                <a:gd name="T69" fmla="*/ 1423 h 1705"/>
                <a:gd name="T70" fmla="*/ 1097 w 1414"/>
                <a:gd name="T71" fmla="*/ 1334 h 1705"/>
                <a:gd name="T72" fmla="*/ 1080 w 1414"/>
                <a:gd name="T73" fmla="*/ 1304 h 1705"/>
                <a:gd name="T74" fmla="*/ 1041 w 1414"/>
                <a:gd name="T75" fmla="*/ 1306 h 1705"/>
                <a:gd name="T76" fmla="*/ 996 w 1414"/>
                <a:gd name="T77" fmla="*/ 1383 h 1705"/>
                <a:gd name="T78" fmla="*/ 1034 w 1414"/>
                <a:gd name="T79" fmla="*/ 1607 h 1705"/>
                <a:gd name="T80" fmla="*/ 1076 w 1414"/>
                <a:gd name="T81" fmla="*/ 1723 h 1705"/>
                <a:gd name="T82" fmla="*/ 1149 w 1414"/>
                <a:gd name="T83" fmla="*/ 1711 h 1705"/>
                <a:gd name="T84" fmla="*/ 254 w 1414"/>
                <a:gd name="T85" fmla="*/ 1797 h 1705"/>
                <a:gd name="T86" fmla="*/ 267 w 1414"/>
                <a:gd name="T87" fmla="*/ 1892 h 1705"/>
                <a:gd name="T88" fmla="*/ 384 w 1414"/>
                <a:gd name="T89" fmla="*/ 2085 h 1705"/>
                <a:gd name="T90" fmla="*/ 571 w 1414"/>
                <a:gd name="T91" fmla="*/ 2220 h 1705"/>
                <a:gd name="T92" fmla="*/ 652 w 1414"/>
                <a:gd name="T93" fmla="*/ 2292 h 1705"/>
                <a:gd name="T94" fmla="*/ 1029 w 1414"/>
                <a:gd name="T95" fmla="*/ 2242 h 1705"/>
                <a:gd name="T96" fmla="*/ 1230 w 1414"/>
                <a:gd name="T97" fmla="*/ 2131 h 1705"/>
                <a:gd name="T98" fmla="*/ 1367 w 1414"/>
                <a:gd name="T99" fmla="*/ 1957 h 1705"/>
                <a:gd name="T100" fmla="*/ 1413 w 1414"/>
                <a:gd name="T101" fmla="*/ 1805 h 17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4" h="1705">
                  <a:moveTo>
                    <a:pt x="193" y="92"/>
                  </a:moveTo>
                  <a:lnTo>
                    <a:pt x="187" y="51"/>
                  </a:lnTo>
                  <a:lnTo>
                    <a:pt x="170" y="23"/>
                  </a:lnTo>
                  <a:lnTo>
                    <a:pt x="140" y="6"/>
                  </a:lnTo>
                  <a:lnTo>
                    <a:pt x="97" y="0"/>
                  </a:lnTo>
                  <a:lnTo>
                    <a:pt x="54" y="7"/>
                  </a:lnTo>
                  <a:lnTo>
                    <a:pt x="24" y="25"/>
                  </a:lnTo>
                  <a:lnTo>
                    <a:pt x="6" y="55"/>
                  </a:lnTo>
                  <a:lnTo>
                    <a:pt x="0" y="95"/>
                  </a:lnTo>
                  <a:lnTo>
                    <a:pt x="0" y="147"/>
                  </a:lnTo>
                  <a:lnTo>
                    <a:pt x="67" y="147"/>
                  </a:lnTo>
                  <a:lnTo>
                    <a:pt x="67" y="93"/>
                  </a:lnTo>
                  <a:lnTo>
                    <a:pt x="69" y="77"/>
                  </a:lnTo>
                  <a:lnTo>
                    <a:pt x="76" y="66"/>
                  </a:lnTo>
                  <a:lnTo>
                    <a:pt x="85" y="60"/>
                  </a:lnTo>
                  <a:lnTo>
                    <a:pt x="95" y="59"/>
                  </a:lnTo>
                  <a:lnTo>
                    <a:pt x="105" y="60"/>
                  </a:lnTo>
                  <a:lnTo>
                    <a:pt x="114" y="65"/>
                  </a:lnTo>
                  <a:lnTo>
                    <a:pt x="120" y="75"/>
                  </a:lnTo>
                  <a:lnTo>
                    <a:pt x="122" y="92"/>
                  </a:lnTo>
                  <a:lnTo>
                    <a:pt x="122" y="127"/>
                  </a:lnTo>
                  <a:lnTo>
                    <a:pt x="121" y="151"/>
                  </a:lnTo>
                  <a:lnTo>
                    <a:pt x="118" y="169"/>
                  </a:lnTo>
                  <a:lnTo>
                    <a:pt x="110" y="185"/>
                  </a:lnTo>
                  <a:lnTo>
                    <a:pt x="95" y="203"/>
                  </a:lnTo>
                  <a:lnTo>
                    <a:pt x="55" y="246"/>
                  </a:lnTo>
                  <a:lnTo>
                    <a:pt x="29" y="275"/>
                  </a:lnTo>
                  <a:lnTo>
                    <a:pt x="13" y="303"/>
                  </a:lnTo>
                  <a:lnTo>
                    <a:pt x="3" y="330"/>
                  </a:lnTo>
                  <a:lnTo>
                    <a:pt x="1" y="360"/>
                  </a:lnTo>
                  <a:lnTo>
                    <a:pt x="1" y="441"/>
                  </a:lnTo>
                  <a:lnTo>
                    <a:pt x="191" y="441"/>
                  </a:lnTo>
                  <a:lnTo>
                    <a:pt x="191" y="381"/>
                  </a:lnTo>
                  <a:lnTo>
                    <a:pt x="68" y="381"/>
                  </a:lnTo>
                  <a:lnTo>
                    <a:pt x="68" y="360"/>
                  </a:lnTo>
                  <a:lnTo>
                    <a:pt x="70" y="338"/>
                  </a:lnTo>
                  <a:lnTo>
                    <a:pt x="77" y="321"/>
                  </a:lnTo>
                  <a:lnTo>
                    <a:pt x="87" y="307"/>
                  </a:lnTo>
                  <a:lnTo>
                    <a:pt x="100" y="292"/>
                  </a:lnTo>
                  <a:lnTo>
                    <a:pt x="146" y="243"/>
                  </a:lnTo>
                  <a:lnTo>
                    <a:pt x="169" y="215"/>
                  </a:lnTo>
                  <a:lnTo>
                    <a:pt x="184" y="190"/>
                  </a:lnTo>
                  <a:lnTo>
                    <a:pt x="191" y="164"/>
                  </a:lnTo>
                  <a:lnTo>
                    <a:pt x="193" y="134"/>
                  </a:lnTo>
                  <a:lnTo>
                    <a:pt x="193" y="92"/>
                  </a:lnTo>
                  <a:close/>
                  <a:moveTo>
                    <a:pt x="699" y="1124"/>
                  </a:moveTo>
                  <a:lnTo>
                    <a:pt x="694" y="1079"/>
                  </a:lnTo>
                  <a:lnTo>
                    <a:pt x="676" y="1032"/>
                  </a:lnTo>
                  <a:lnTo>
                    <a:pt x="640" y="982"/>
                  </a:lnTo>
                  <a:lnTo>
                    <a:pt x="604" y="908"/>
                  </a:lnTo>
                  <a:lnTo>
                    <a:pt x="608" y="836"/>
                  </a:lnTo>
                  <a:lnTo>
                    <a:pt x="629" y="781"/>
                  </a:lnTo>
                  <a:lnTo>
                    <a:pt x="643" y="759"/>
                  </a:lnTo>
                  <a:lnTo>
                    <a:pt x="648" y="747"/>
                  </a:lnTo>
                  <a:lnTo>
                    <a:pt x="647" y="736"/>
                  </a:lnTo>
                  <a:lnTo>
                    <a:pt x="641" y="725"/>
                  </a:lnTo>
                  <a:lnTo>
                    <a:pt x="631" y="717"/>
                  </a:lnTo>
                  <a:lnTo>
                    <a:pt x="616" y="713"/>
                  </a:lnTo>
                  <a:lnTo>
                    <a:pt x="602" y="714"/>
                  </a:lnTo>
                  <a:lnTo>
                    <a:pt x="589" y="719"/>
                  </a:lnTo>
                  <a:lnTo>
                    <a:pt x="580" y="727"/>
                  </a:lnTo>
                  <a:lnTo>
                    <a:pt x="567" y="748"/>
                  </a:lnTo>
                  <a:lnTo>
                    <a:pt x="545" y="796"/>
                  </a:lnTo>
                  <a:lnTo>
                    <a:pt x="530" y="864"/>
                  </a:lnTo>
                  <a:lnTo>
                    <a:pt x="537" y="941"/>
                  </a:lnTo>
                  <a:lnTo>
                    <a:pt x="582" y="1020"/>
                  </a:lnTo>
                  <a:lnTo>
                    <a:pt x="613" y="1062"/>
                  </a:lnTo>
                  <a:lnTo>
                    <a:pt x="626" y="1102"/>
                  </a:lnTo>
                  <a:lnTo>
                    <a:pt x="626" y="1136"/>
                  </a:lnTo>
                  <a:lnTo>
                    <a:pt x="617" y="1165"/>
                  </a:lnTo>
                  <a:lnTo>
                    <a:pt x="692" y="1165"/>
                  </a:lnTo>
                  <a:lnTo>
                    <a:pt x="699" y="1124"/>
                  </a:lnTo>
                  <a:close/>
                  <a:moveTo>
                    <a:pt x="924" y="1124"/>
                  </a:moveTo>
                  <a:lnTo>
                    <a:pt x="919" y="1079"/>
                  </a:lnTo>
                  <a:lnTo>
                    <a:pt x="901" y="1032"/>
                  </a:lnTo>
                  <a:lnTo>
                    <a:pt x="864" y="982"/>
                  </a:lnTo>
                  <a:lnTo>
                    <a:pt x="829" y="908"/>
                  </a:lnTo>
                  <a:lnTo>
                    <a:pt x="833" y="836"/>
                  </a:lnTo>
                  <a:lnTo>
                    <a:pt x="854" y="781"/>
                  </a:lnTo>
                  <a:lnTo>
                    <a:pt x="868" y="759"/>
                  </a:lnTo>
                  <a:lnTo>
                    <a:pt x="872" y="747"/>
                  </a:lnTo>
                  <a:lnTo>
                    <a:pt x="872" y="736"/>
                  </a:lnTo>
                  <a:lnTo>
                    <a:pt x="866" y="725"/>
                  </a:lnTo>
                  <a:lnTo>
                    <a:pt x="856" y="717"/>
                  </a:lnTo>
                  <a:lnTo>
                    <a:pt x="842" y="713"/>
                  </a:lnTo>
                  <a:lnTo>
                    <a:pt x="829" y="713"/>
                  </a:lnTo>
                  <a:lnTo>
                    <a:pt x="816" y="718"/>
                  </a:lnTo>
                  <a:lnTo>
                    <a:pt x="806" y="727"/>
                  </a:lnTo>
                  <a:lnTo>
                    <a:pt x="793" y="748"/>
                  </a:lnTo>
                  <a:lnTo>
                    <a:pt x="771" y="796"/>
                  </a:lnTo>
                  <a:lnTo>
                    <a:pt x="756" y="864"/>
                  </a:lnTo>
                  <a:lnTo>
                    <a:pt x="763" y="941"/>
                  </a:lnTo>
                  <a:lnTo>
                    <a:pt x="809" y="1020"/>
                  </a:lnTo>
                  <a:lnTo>
                    <a:pt x="838" y="1063"/>
                  </a:lnTo>
                  <a:lnTo>
                    <a:pt x="851" y="1102"/>
                  </a:lnTo>
                  <a:lnTo>
                    <a:pt x="850" y="1136"/>
                  </a:lnTo>
                  <a:lnTo>
                    <a:pt x="842" y="1165"/>
                  </a:lnTo>
                  <a:lnTo>
                    <a:pt x="917" y="1165"/>
                  </a:lnTo>
                  <a:lnTo>
                    <a:pt x="924" y="1124"/>
                  </a:lnTo>
                  <a:close/>
                  <a:moveTo>
                    <a:pt x="1149" y="1124"/>
                  </a:moveTo>
                  <a:lnTo>
                    <a:pt x="1144" y="1079"/>
                  </a:lnTo>
                  <a:lnTo>
                    <a:pt x="1126" y="1032"/>
                  </a:lnTo>
                  <a:lnTo>
                    <a:pt x="1089" y="982"/>
                  </a:lnTo>
                  <a:lnTo>
                    <a:pt x="1053" y="908"/>
                  </a:lnTo>
                  <a:lnTo>
                    <a:pt x="1058" y="836"/>
                  </a:lnTo>
                  <a:lnTo>
                    <a:pt x="1079" y="781"/>
                  </a:lnTo>
                  <a:lnTo>
                    <a:pt x="1092" y="759"/>
                  </a:lnTo>
                  <a:lnTo>
                    <a:pt x="1097" y="747"/>
                  </a:lnTo>
                  <a:lnTo>
                    <a:pt x="1096" y="736"/>
                  </a:lnTo>
                  <a:lnTo>
                    <a:pt x="1090" y="725"/>
                  </a:lnTo>
                  <a:lnTo>
                    <a:pt x="1080" y="717"/>
                  </a:lnTo>
                  <a:lnTo>
                    <a:pt x="1067" y="713"/>
                  </a:lnTo>
                  <a:lnTo>
                    <a:pt x="1053" y="714"/>
                  </a:lnTo>
                  <a:lnTo>
                    <a:pt x="1041" y="719"/>
                  </a:lnTo>
                  <a:lnTo>
                    <a:pt x="1031" y="727"/>
                  </a:lnTo>
                  <a:lnTo>
                    <a:pt x="1018" y="748"/>
                  </a:lnTo>
                  <a:lnTo>
                    <a:pt x="996" y="796"/>
                  </a:lnTo>
                  <a:lnTo>
                    <a:pt x="981" y="864"/>
                  </a:lnTo>
                  <a:lnTo>
                    <a:pt x="988" y="941"/>
                  </a:lnTo>
                  <a:lnTo>
                    <a:pt x="1034" y="1020"/>
                  </a:lnTo>
                  <a:lnTo>
                    <a:pt x="1064" y="1062"/>
                  </a:lnTo>
                  <a:lnTo>
                    <a:pt x="1077" y="1102"/>
                  </a:lnTo>
                  <a:lnTo>
                    <a:pt x="1076" y="1136"/>
                  </a:lnTo>
                  <a:lnTo>
                    <a:pt x="1067" y="1165"/>
                  </a:lnTo>
                  <a:lnTo>
                    <a:pt x="1142" y="1165"/>
                  </a:lnTo>
                  <a:lnTo>
                    <a:pt x="1149" y="1124"/>
                  </a:lnTo>
                  <a:close/>
                  <a:moveTo>
                    <a:pt x="1413" y="1218"/>
                  </a:moveTo>
                  <a:lnTo>
                    <a:pt x="1407" y="1210"/>
                  </a:lnTo>
                  <a:lnTo>
                    <a:pt x="254" y="1210"/>
                  </a:lnTo>
                  <a:lnTo>
                    <a:pt x="247" y="1216"/>
                  </a:lnTo>
                  <a:lnTo>
                    <a:pt x="247" y="1231"/>
                  </a:lnTo>
                  <a:lnTo>
                    <a:pt x="267" y="1305"/>
                  </a:lnTo>
                  <a:lnTo>
                    <a:pt x="297" y="1375"/>
                  </a:lnTo>
                  <a:lnTo>
                    <a:pt x="336" y="1439"/>
                  </a:lnTo>
                  <a:lnTo>
                    <a:pt x="384" y="1498"/>
                  </a:lnTo>
                  <a:lnTo>
                    <a:pt x="440" y="1550"/>
                  </a:lnTo>
                  <a:lnTo>
                    <a:pt x="503" y="1596"/>
                  </a:lnTo>
                  <a:lnTo>
                    <a:pt x="571" y="1633"/>
                  </a:lnTo>
                  <a:lnTo>
                    <a:pt x="645" y="1662"/>
                  </a:lnTo>
                  <a:lnTo>
                    <a:pt x="645" y="1699"/>
                  </a:lnTo>
                  <a:lnTo>
                    <a:pt x="652" y="1705"/>
                  </a:lnTo>
                  <a:lnTo>
                    <a:pt x="1023" y="1705"/>
                  </a:lnTo>
                  <a:lnTo>
                    <a:pt x="1029" y="1699"/>
                  </a:lnTo>
                  <a:lnTo>
                    <a:pt x="1029" y="1655"/>
                  </a:lnTo>
                  <a:lnTo>
                    <a:pt x="1102" y="1626"/>
                  </a:lnTo>
                  <a:lnTo>
                    <a:pt x="1169" y="1589"/>
                  </a:lnTo>
                  <a:lnTo>
                    <a:pt x="1230" y="1544"/>
                  </a:lnTo>
                  <a:lnTo>
                    <a:pt x="1284" y="1492"/>
                  </a:lnTo>
                  <a:lnTo>
                    <a:pt x="1330" y="1434"/>
                  </a:lnTo>
                  <a:lnTo>
                    <a:pt x="1367" y="1370"/>
                  </a:lnTo>
                  <a:lnTo>
                    <a:pt x="1395" y="1301"/>
                  </a:lnTo>
                  <a:lnTo>
                    <a:pt x="1413" y="1228"/>
                  </a:lnTo>
                  <a:lnTo>
                    <a:pt x="1413" y="12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5" name="Picture 14"/>
            <p:cNvPicPr>
              <a:picLocks noChangeAspect="1" noChangeArrowheads="1"/>
            </p:cNvPicPr>
            <p:nvPr/>
          </p:nvPicPr>
          <p:blipFill>
            <a:blip r:embed="rId14"/>
            <a:srcRect/>
            <a:stretch>
              <a:fillRect/>
            </a:stretch>
          </p:blipFill>
          <p:spPr bwMode="auto">
            <a:xfrm>
              <a:off x="16485" y="590"/>
              <a:ext cx="380" cy="182"/>
            </a:xfrm>
            <a:prstGeom prst="rect">
              <a:avLst/>
            </a:prstGeom>
            <a:noFill/>
          </p:spPr>
        </p:pic>
        <p:pic>
          <p:nvPicPr>
            <p:cNvPr id="36" name="Picture 13"/>
            <p:cNvPicPr>
              <a:picLocks noChangeAspect="1" noChangeArrowheads="1"/>
            </p:cNvPicPr>
            <p:nvPr/>
          </p:nvPicPr>
          <p:blipFill>
            <a:blip r:embed="rId15"/>
            <a:srcRect/>
            <a:stretch>
              <a:fillRect/>
            </a:stretch>
          </p:blipFill>
          <p:spPr bwMode="auto">
            <a:xfrm>
              <a:off x="16488" y="848"/>
              <a:ext cx="603" cy="182"/>
            </a:xfrm>
            <a:prstGeom prst="rect">
              <a:avLst/>
            </a:prstGeom>
            <a:noFill/>
          </p:spPr>
        </p:pic>
      </p:grpSp>
      <p:sp>
        <p:nvSpPr>
          <p:cNvPr id="39"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Chelakkara</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40" name="Rectangle 39"/>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40"/>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12"/>
          </p:nvPr>
        </p:nvSpPr>
        <p:spPr>
          <a:xfrm>
            <a:off x="6629400" y="6492875"/>
            <a:ext cx="2133600" cy="365125"/>
          </a:xfrm>
        </p:spPr>
        <p:txBody>
          <a:bodyPr/>
          <a:lstStyle/>
          <a:p>
            <a:fld id="{8D18AE97-595F-4912-898A-D92AFA227895}"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667000"/>
            <a:ext cx="8229600" cy="609600"/>
          </a:xfrm>
        </p:spPr>
        <p:txBody>
          <a:bodyPr/>
          <a:lstStyle/>
          <a:p>
            <a:pPr>
              <a:spcBef>
                <a:spcPts val="0"/>
              </a:spcBef>
              <a:buNone/>
            </a:pPr>
            <a:r>
              <a:rPr lang="en-US" b="1" u="sng" dirty="0">
                <a:solidFill>
                  <a:srgbClr val="C00000"/>
                </a:solidFill>
              </a:rPr>
              <a:t>Programme II- </a:t>
            </a:r>
            <a:r>
              <a:rPr lang="en-US" b="1" dirty="0"/>
              <a:t>Energy for Solar Panel </a:t>
            </a:r>
          </a:p>
        </p:txBody>
      </p:sp>
      <p:pic>
        <p:nvPicPr>
          <p:cNvPr id="4" name="Picture 3" descr="D:\DESKTOP ITEMS\1280px-Sustainable_Development_Goals.svg.png"/>
          <p:cNvPicPr/>
          <p:nvPr/>
        </p:nvPicPr>
        <p:blipFill>
          <a:blip r:embed="rId2"/>
          <a:srcRect l="4069" t="47133" r="81431" b="32803"/>
          <a:stretch>
            <a:fillRect/>
          </a:stretch>
        </p:blipFill>
        <p:spPr bwMode="auto">
          <a:xfrm>
            <a:off x="7086600" y="1371600"/>
            <a:ext cx="1905000" cy="1752600"/>
          </a:xfrm>
          <a:prstGeom prst="rect">
            <a:avLst/>
          </a:prstGeom>
          <a:noFill/>
          <a:ln w="9525">
            <a:noFill/>
            <a:miter lim="800000"/>
            <a:headEnd/>
            <a:tailEnd/>
          </a:ln>
        </p:spPr>
      </p:pic>
      <p:grpSp>
        <p:nvGrpSpPr>
          <p:cNvPr id="5" name="Group 132"/>
          <p:cNvGrpSpPr>
            <a:grpSpLocks/>
          </p:cNvGrpSpPr>
          <p:nvPr/>
        </p:nvGrpSpPr>
        <p:grpSpPr bwMode="auto">
          <a:xfrm>
            <a:off x="7086600" y="3276600"/>
            <a:ext cx="1828800" cy="1828800"/>
            <a:chOff x="16177" y="356"/>
            <a:chExt cx="2162" cy="2281"/>
          </a:xfrm>
        </p:grpSpPr>
        <p:pic>
          <p:nvPicPr>
            <p:cNvPr id="6" name="Picture 134"/>
            <p:cNvPicPr>
              <a:picLocks noChangeAspect="1" noChangeArrowheads="1"/>
            </p:cNvPicPr>
            <p:nvPr/>
          </p:nvPicPr>
          <p:blipFill>
            <a:blip r:embed="rId3"/>
            <a:srcRect/>
            <a:stretch>
              <a:fillRect/>
            </a:stretch>
          </p:blipFill>
          <p:spPr bwMode="auto">
            <a:xfrm>
              <a:off x="16177" y="356"/>
              <a:ext cx="2162" cy="2162"/>
            </a:xfrm>
            <a:prstGeom prst="rect">
              <a:avLst/>
            </a:prstGeom>
            <a:noFill/>
          </p:spPr>
        </p:pic>
        <p:sp>
          <p:nvSpPr>
            <p:cNvPr id="7" name="Rectangle 133"/>
            <p:cNvSpPr>
              <a:spLocks noChangeArrowheads="1"/>
            </p:cNvSpPr>
            <p:nvPr/>
          </p:nvSpPr>
          <p:spPr bwMode="auto">
            <a:xfrm>
              <a:off x="16177" y="2585"/>
              <a:ext cx="2162" cy="52"/>
            </a:xfrm>
            <a:prstGeom prst="rect">
              <a:avLst/>
            </a:prstGeom>
            <a:solidFill>
              <a:srgbClr val="18476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Rectangle 7"/>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Chelakkara</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11" name="Slide Number Placeholder 10"/>
          <p:cNvSpPr>
            <a:spLocks noGrp="1"/>
          </p:cNvSpPr>
          <p:nvPr>
            <p:ph type="sldNum" sz="quarter" idx="12"/>
          </p:nvPr>
        </p:nvSpPr>
        <p:spPr>
          <a:xfrm>
            <a:off x="6553200" y="6492875"/>
            <a:ext cx="2133600" cy="365125"/>
          </a:xfrm>
        </p:spPr>
        <p:txBody>
          <a:bodyPr/>
          <a:lstStyle/>
          <a:p>
            <a:fld id="{8D18AE97-595F-4912-898A-D92AFA227895}" type="slidenum">
              <a:rPr lang="en-US" smtClean="0"/>
              <a:pPr/>
              <a:t>24</a:t>
            </a:fld>
            <a:endParaRPr lang="en-US" dirty="0"/>
          </a:p>
        </p:txBody>
      </p:sp>
      <p:sp>
        <p:nvSpPr>
          <p:cNvPr id="2" name="TextBox 1">
            <a:extLst>
              <a:ext uri="{FF2B5EF4-FFF2-40B4-BE49-F238E27FC236}">
                <a16:creationId xmlns="" xmlns:a16="http://schemas.microsoft.com/office/drawing/2014/main" id="{DB545F07-DE4E-4652-BE0B-4B6F185B43A8}"/>
              </a:ext>
            </a:extLst>
          </p:cNvPr>
          <p:cNvSpPr txBox="1"/>
          <p:nvPr/>
        </p:nvSpPr>
        <p:spPr>
          <a:xfrm>
            <a:off x="304800" y="3612540"/>
            <a:ext cx="5715000" cy="1569660"/>
          </a:xfrm>
          <a:prstGeom prst="rect">
            <a:avLst/>
          </a:prstGeom>
          <a:noFill/>
        </p:spPr>
        <p:txBody>
          <a:bodyPr wrap="square" rtlCol="0">
            <a:spAutoFit/>
          </a:bodyPr>
          <a:lstStyle/>
          <a:p>
            <a:r>
              <a:rPr lang="en-US" sz="3200" b="1" dirty="0"/>
              <a:t>Here SDG 7 and SDG 13 are closely linked to carbon neutrality</a:t>
            </a:r>
            <a:endParaRPr lang="en-IN" sz="32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buNone/>
            </a:pPr>
            <a:r>
              <a:rPr lang="en-US" b="1" u="sng" dirty="0">
                <a:solidFill>
                  <a:srgbClr val="C00000"/>
                </a:solidFill>
              </a:rPr>
              <a:t>Programme III- </a:t>
            </a:r>
            <a:r>
              <a:rPr lang="en-US" b="1" i="1" dirty="0" err="1"/>
              <a:t>Malinya</a:t>
            </a:r>
            <a:r>
              <a:rPr lang="en-US" b="1" i="1" dirty="0"/>
              <a:t> </a:t>
            </a:r>
            <a:r>
              <a:rPr lang="en-US" b="1" i="1" dirty="0" err="1"/>
              <a:t>Muktha</a:t>
            </a:r>
            <a:r>
              <a:rPr lang="en-US" b="1" i="1" dirty="0"/>
              <a:t> </a:t>
            </a:r>
            <a:r>
              <a:rPr lang="en-US" b="1" i="1" dirty="0" err="1"/>
              <a:t>Chelakkara</a:t>
            </a:r>
            <a:r>
              <a:rPr lang="en-US" b="1" dirty="0"/>
              <a:t> </a:t>
            </a:r>
          </a:p>
          <a:p>
            <a:pPr>
              <a:spcBef>
                <a:spcPts val="0"/>
              </a:spcBef>
              <a:buNone/>
            </a:pPr>
            <a:r>
              <a:rPr lang="en-US" b="1" i="1" dirty="0"/>
              <a:t>(‘Solid &amp; Liquide Waste Free </a:t>
            </a:r>
            <a:r>
              <a:rPr lang="en-US" b="1" i="1" dirty="0" err="1"/>
              <a:t>Chelakkara</a:t>
            </a:r>
            <a:r>
              <a:rPr lang="en-US" b="1" i="1" dirty="0"/>
              <a:t>’)</a:t>
            </a:r>
            <a:endParaRPr lang="en-US" dirty="0"/>
          </a:p>
        </p:txBody>
      </p:sp>
      <p:grpSp>
        <p:nvGrpSpPr>
          <p:cNvPr id="4" name="Group 3"/>
          <p:cNvGrpSpPr>
            <a:grpSpLocks/>
          </p:cNvGrpSpPr>
          <p:nvPr/>
        </p:nvGrpSpPr>
        <p:grpSpPr bwMode="auto">
          <a:xfrm>
            <a:off x="7467600" y="2209800"/>
            <a:ext cx="1352550" cy="1373187"/>
            <a:chOff x="16128" y="394"/>
            <a:chExt cx="2130" cy="2163"/>
          </a:xfrm>
        </p:grpSpPr>
        <p:sp>
          <p:nvSpPr>
            <p:cNvPr id="5" name="Rectangle 11"/>
            <p:cNvSpPr>
              <a:spLocks noChangeArrowheads="1"/>
            </p:cNvSpPr>
            <p:nvPr/>
          </p:nvSpPr>
          <p:spPr bwMode="auto">
            <a:xfrm>
              <a:off x="16127" y="394"/>
              <a:ext cx="2130" cy="2163"/>
            </a:xfrm>
            <a:prstGeom prst="rect">
              <a:avLst/>
            </a:prstGeom>
            <a:solidFill>
              <a:srgbClr val="4B9E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0"/>
            <p:cNvSpPr>
              <a:spLocks/>
            </p:cNvSpPr>
            <p:nvPr/>
          </p:nvSpPr>
          <p:spPr bwMode="auto">
            <a:xfrm>
              <a:off x="16304" y="572"/>
              <a:ext cx="207" cy="444"/>
            </a:xfrm>
            <a:custGeom>
              <a:avLst/>
              <a:gdLst>
                <a:gd name="T0" fmla="*/ 106 w 207"/>
                <a:gd name="T1" fmla="*/ 573 h 444"/>
                <a:gd name="T2" fmla="*/ 58 w 207"/>
                <a:gd name="T3" fmla="*/ 581 h 444"/>
                <a:gd name="T4" fmla="*/ 26 w 207"/>
                <a:gd name="T5" fmla="*/ 603 h 444"/>
                <a:gd name="T6" fmla="*/ 9 w 207"/>
                <a:gd name="T7" fmla="*/ 638 h 444"/>
                <a:gd name="T8" fmla="*/ 4 w 207"/>
                <a:gd name="T9" fmla="*/ 682 h 444"/>
                <a:gd name="T10" fmla="*/ 4 w 207"/>
                <a:gd name="T11" fmla="*/ 721 h 444"/>
                <a:gd name="T12" fmla="*/ 71 w 207"/>
                <a:gd name="T13" fmla="*/ 721 h 444"/>
                <a:gd name="T14" fmla="*/ 71 w 207"/>
                <a:gd name="T15" fmla="*/ 676 h 444"/>
                <a:gd name="T16" fmla="*/ 73 w 207"/>
                <a:gd name="T17" fmla="*/ 658 h 444"/>
                <a:gd name="T18" fmla="*/ 78 w 207"/>
                <a:gd name="T19" fmla="*/ 645 h 444"/>
                <a:gd name="T20" fmla="*/ 88 w 207"/>
                <a:gd name="T21" fmla="*/ 637 h 444"/>
                <a:gd name="T22" fmla="*/ 102 w 207"/>
                <a:gd name="T23" fmla="*/ 634 h 444"/>
                <a:gd name="T24" fmla="*/ 117 w 207"/>
                <a:gd name="T25" fmla="*/ 637 h 444"/>
                <a:gd name="T26" fmla="*/ 127 w 207"/>
                <a:gd name="T27" fmla="*/ 645 h 444"/>
                <a:gd name="T28" fmla="*/ 132 w 207"/>
                <a:gd name="T29" fmla="*/ 657 h 444"/>
                <a:gd name="T30" fmla="*/ 134 w 207"/>
                <a:gd name="T31" fmla="*/ 673 h 444"/>
                <a:gd name="T32" fmla="*/ 134 w 207"/>
                <a:gd name="T33" fmla="*/ 720 h 444"/>
                <a:gd name="T34" fmla="*/ 131 w 207"/>
                <a:gd name="T35" fmla="*/ 735 h 444"/>
                <a:gd name="T36" fmla="*/ 123 w 207"/>
                <a:gd name="T37" fmla="*/ 746 h 444"/>
                <a:gd name="T38" fmla="*/ 111 w 207"/>
                <a:gd name="T39" fmla="*/ 754 h 444"/>
                <a:gd name="T40" fmla="*/ 95 w 207"/>
                <a:gd name="T41" fmla="*/ 756 h 444"/>
                <a:gd name="T42" fmla="*/ 68 w 207"/>
                <a:gd name="T43" fmla="*/ 756 h 444"/>
                <a:gd name="T44" fmla="*/ 68 w 207"/>
                <a:gd name="T45" fmla="*/ 811 h 444"/>
                <a:gd name="T46" fmla="*/ 100 w 207"/>
                <a:gd name="T47" fmla="*/ 811 h 444"/>
                <a:gd name="T48" fmla="*/ 116 w 207"/>
                <a:gd name="T49" fmla="*/ 813 h 444"/>
                <a:gd name="T50" fmla="*/ 127 w 207"/>
                <a:gd name="T51" fmla="*/ 820 h 444"/>
                <a:gd name="T52" fmla="*/ 133 w 207"/>
                <a:gd name="T53" fmla="*/ 832 h 444"/>
                <a:gd name="T54" fmla="*/ 135 w 207"/>
                <a:gd name="T55" fmla="*/ 847 h 444"/>
                <a:gd name="T56" fmla="*/ 135 w 207"/>
                <a:gd name="T57" fmla="*/ 916 h 444"/>
                <a:gd name="T58" fmla="*/ 133 w 207"/>
                <a:gd name="T59" fmla="*/ 932 h 444"/>
                <a:gd name="T60" fmla="*/ 127 w 207"/>
                <a:gd name="T61" fmla="*/ 944 h 444"/>
                <a:gd name="T62" fmla="*/ 117 w 207"/>
                <a:gd name="T63" fmla="*/ 952 h 444"/>
                <a:gd name="T64" fmla="*/ 102 w 207"/>
                <a:gd name="T65" fmla="*/ 955 h 444"/>
                <a:gd name="T66" fmla="*/ 86 w 207"/>
                <a:gd name="T67" fmla="*/ 952 h 444"/>
                <a:gd name="T68" fmla="*/ 76 w 207"/>
                <a:gd name="T69" fmla="*/ 944 h 444"/>
                <a:gd name="T70" fmla="*/ 70 w 207"/>
                <a:gd name="T71" fmla="*/ 930 h 444"/>
                <a:gd name="T72" fmla="*/ 68 w 207"/>
                <a:gd name="T73" fmla="*/ 913 h 444"/>
                <a:gd name="T74" fmla="*/ 68 w 207"/>
                <a:gd name="T75" fmla="*/ 850 h 444"/>
                <a:gd name="T76" fmla="*/ 0 w 207"/>
                <a:gd name="T77" fmla="*/ 850 h 444"/>
                <a:gd name="T78" fmla="*/ 0 w 207"/>
                <a:gd name="T79" fmla="*/ 907 h 444"/>
                <a:gd name="T80" fmla="*/ 5 w 207"/>
                <a:gd name="T81" fmla="*/ 953 h 444"/>
                <a:gd name="T82" fmla="*/ 22 w 207"/>
                <a:gd name="T83" fmla="*/ 987 h 444"/>
                <a:gd name="T84" fmla="*/ 54 w 207"/>
                <a:gd name="T85" fmla="*/ 1009 h 444"/>
                <a:gd name="T86" fmla="*/ 101 w 207"/>
                <a:gd name="T87" fmla="*/ 1017 h 444"/>
                <a:gd name="T88" fmla="*/ 149 w 207"/>
                <a:gd name="T89" fmla="*/ 1010 h 444"/>
                <a:gd name="T90" fmla="*/ 182 w 207"/>
                <a:gd name="T91" fmla="*/ 990 h 444"/>
                <a:gd name="T92" fmla="*/ 201 w 207"/>
                <a:gd name="T93" fmla="*/ 958 h 444"/>
                <a:gd name="T94" fmla="*/ 207 w 207"/>
                <a:gd name="T95" fmla="*/ 918 h 444"/>
                <a:gd name="T96" fmla="*/ 207 w 207"/>
                <a:gd name="T97" fmla="*/ 853 h 444"/>
                <a:gd name="T98" fmla="*/ 204 w 207"/>
                <a:gd name="T99" fmla="*/ 826 h 444"/>
                <a:gd name="T100" fmla="*/ 194 w 207"/>
                <a:gd name="T101" fmla="*/ 804 h 444"/>
                <a:gd name="T102" fmla="*/ 177 w 207"/>
                <a:gd name="T103" fmla="*/ 789 h 444"/>
                <a:gd name="T104" fmla="*/ 153 w 207"/>
                <a:gd name="T105" fmla="*/ 780 h 444"/>
                <a:gd name="T106" fmla="*/ 174 w 207"/>
                <a:gd name="T107" fmla="*/ 770 h 444"/>
                <a:gd name="T108" fmla="*/ 189 w 207"/>
                <a:gd name="T109" fmla="*/ 755 h 444"/>
                <a:gd name="T110" fmla="*/ 199 w 207"/>
                <a:gd name="T111" fmla="*/ 734 h 444"/>
                <a:gd name="T112" fmla="*/ 203 w 207"/>
                <a:gd name="T113" fmla="*/ 709 h 444"/>
                <a:gd name="T114" fmla="*/ 203 w 207"/>
                <a:gd name="T115" fmla="*/ 672 h 444"/>
                <a:gd name="T116" fmla="*/ 197 w 207"/>
                <a:gd name="T117" fmla="*/ 630 h 444"/>
                <a:gd name="T118" fmla="*/ 180 w 207"/>
                <a:gd name="T119" fmla="*/ 599 h 444"/>
                <a:gd name="T120" fmla="*/ 149 w 207"/>
                <a:gd name="T121" fmla="*/ 580 h 444"/>
                <a:gd name="T122" fmla="*/ 106 w 207"/>
                <a:gd name="T123" fmla="*/ 573 h 4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444">
                  <a:moveTo>
                    <a:pt x="106" y="0"/>
                  </a:moveTo>
                  <a:lnTo>
                    <a:pt x="58" y="8"/>
                  </a:lnTo>
                  <a:lnTo>
                    <a:pt x="26" y="30"/>
                  </a:lnTo>
                  <a:lnTo>
                    <a:pt x="9" y="65"/>
                  </a:lnTo>
                  <a:lnTo>
                    <a:pt x="4" y="109"/>
                  </a:lnTo>
                  <a:lnTo>
                    <a:pt x="4" y="148"/>
                  </a:lnTo>
                  <a:lnTo>
                    <a:pt x="71" y="148"/>
                  </a:lnTo>
                  <a:lnTo>
                    <a:pt x="71" y="103"/>
                  </a:lnTo>
                  <a:lnTo>
                    <a:pt x="73" y="85"/>
                  </a:lnTo>
                  <a:lnTo>
                    <a:pt x="78" y="72"/>
                  </a:lnTo>
                  <a:lnTo>
                    <a:pt x="88" y="64"/>
                  </a:lnTo>
                  <a:lnTo>
                    <a:pt x="102" y="61"/>
                  </a:lnTo>
                  <a:lnTo>
                    <a:pt x="117" y="64"/>
                  </a:lnTo>
                  <a:lnTo>
                    <a:pt x="127" y="72"/>
                  </a:lnTo>
                  <a:lnTo>
                    <a:pt x="132" y="84"/>
                  </a:lnTo>
                  <a:lnTo>
                    <a:pt x="134" y="100"/>
                  </a:lnTo>
                  <a:lnTo>
                    <a:pt x="134" y="147"/>
                  </a:lnTo>
                  <a:lnTo>
                    <a:pt x="131" y="162"/>
                  </a:lnTo>
                  <a:lnTo>
                    <a:pt x="123" y="173"/>
                  </a:lnTo>
                  <a:lnTo>
                    <a:pt x="111" y="181"/>
                  </a:lnTo>
                  <a:lnTo>
                    <a:pt x="95" y="183"/>
                  </a:lnTo>
                  <a:lnTo>
                    <a:pt x="68" y="183"/>
                  </a:lnTo>
                  <a:lnTo>
                    <a:pt x="68" y="238"/>
                  </a:lnTo>
                  <a:lnTo>
                    <a:pt x="100" y="238"/>
                  </a:lnTo>
                  <a:lnTo>
                    <a:pt x="116" y="240"/>
                  </a:lnTo>
                  <a:lnTo>
                    <a:pt x="127" y="247"/>
                  </a:lnTo>
                  <a:lnTo>
                    <a:pt x="133" y="259"/>
                  </a:lnTo>
                  <a:lnTo>
                    <a:pt x="135" y="274"/>
                  </a:lnTo>
                  <a:lnTo>
                    <a:pt x="135" y="343"/>
                  </a:lnTo>
                  <a:lnTo>
                    <a:pt x="133" y="359"/>
                  </a:lnTo>
                  <a:lnTo>
                    <a:pt x="127" y="371"/>
                  </a:lnTo>
                  <a:lnTo>
                    <a:pt x="117" y="379"/>
                  </a:lnTo>
                  <a:lnTo>
                    <a:pt x="102" y="382"/>
                  </a:lnTo>
                  <a:lnTo>
                    <a:pt x="86" y="379"/>
                  </a:lnTo>
                  <a:lnTo>
                    <a:pt x="76" y="371"/>
                  </a:lnTo>
                  <a:lnTo>
                    <a:pt x="70" y="357"/>
                  </a:lnTo>
                  <a:lnTo>
                    <a:pt x="68" y="340"/>
                  </a:lnTo>
                  <a:lnTo>
                    <a:pt x="68" y="277"/>
                  </a:lnTo>
                  <a:lnTo>
                    <a:pt x="0" y="277"/>
                  </a:lnTo>
                  <a:lnTo>
                    <a:pt x="0" y="334"/>
                  </a:lnTo>
                  <a:lnTo>
                    <a:pt x="5" y="380"/>
                  </a:lnTo>
                  <a:lnTo>
                    <a:pt x="22" y="414"/>
                  </a:lnTo>
                  <a:lnTo>
                    <a:pt x="54" y="436"/>
                  </a:lnTo>
                  <a:lnTo>
                    <a:pt x="101" y="444"/>
                  </a:lnTo>
                  <a:lnTo>
                    <a:pt x="149" y="437"/>
                  </a:lnTo>
                  <a:lnTo>
                    <a:pt x="182" y="417"/>
                  </a:lnTo>
                  <a:lnTo>
                    <a:pt x="201" y="385"/>
                  </a:lnTo>
                  <a:lnTo>
                    <a:pt x="207" y="345"/>
                  </a:lnTo>
                  <a:lnTo>
                    <a:pt x="207" y="280"/>
                  </a:lnTo>
                  <a:lnTo>
                    <a:pt x="204" y="253"/>
                  </a:lnTo>
                  <a:lnTo>
                    <a:pt x="194" y="231"/>
                  </a:lnTo>
                  <a:lnTo>
                    <a:pt x="177" y="216"/>
                  </a:lnTo>
                  <a:lnTo>
                    <a:pt x="153" y="207"/>
                  </a:lnTo>
                  <a:lnTo>
                    <a:pt x="174" y="197"/>
                  </a:lnTo>
                  <a:lnTo>
                    <a:pt x="189" y="182"/>
                  </a:lnTo>
                  <a:lnTo>
                    <a:pt x="199" y="161"/>
                  </a:lnTo>
                  <a:lnTo>
                    <a:pt x="203" y="136"/>
                  </a:lnTo>
                  <a:lnTo>
                    <a:pt x="203" y="99"/>
                  </a:lnTo>
                  <a:lnTo>
                    <a:pt x="197" y="57"/>
                  </a:lnTo>
                  <a:lnTo>
                    <a:pt x="180" y="26"/>
                  </a:lnTo>
                  <a:lnTo>
                    <a:pt x="149" y="7"/>
                  </a:lnTo>
                  <a:lnTo>
                    <a:pt x="10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noChangeArrowheads="1"/>
            </p:cNvPicPr>
            <p:nvPr/>
          </p:nvPicPr>
          <p:blipFill>
            <a:blip r:embed="rId2"/>
            <a:srcRect/>
            <a:stretch>
              <a:fillRect/>
            </a:stretch>
          </p:blipFill>
          <p:spPr bwMode="auto">
            <a:xfrm>
              <a:off x="17538" y="1634"/>
              <a:ext cx="364" cy="340"/>
            </a:xfrm>
            <a:prstGeom prst="rect">
              <a:avLst/>
            </a:prstGeom>
            <a:noFill/>
          </p:spPr>
        </p:pic>
        <p:sp>
          <p:nvSpPr>
            <p:cNvPr id="8" name="Freeform 8"/>
            <p:cNvSpPr>
              <a:spLocks/>
            </p:cNvSpPr>
            <p:nvPr/>
          </p:nvSpPr>
          <p:spPr bwMode="auto">
            <a:xfrm>
              <a:off x="16452" y="1208"/>
              <a:ext cx="1257" cy="1014"/>
            </a:xfrm>
            <a:custGeom>
              <a:avLst/>
              <a:gdLst>
                <a:gd name="T0" fmla="*/ 1104 w 1257"/>
                <a:gd name="T1" fmla="*/ 1208 h 1014"/>
                <a:gd name="T2" fmla="*/ 1093 w 1257"/>
                <a:gd name="T3" fmla="*/ 1210 h 1014"/>
                <a:gd name="T4" fmla="*/ 1082 w 1257"/>
                <a:gd name="T5" fmla="*/ 1211 h 1014"/>
                <a:gd name="T6" fmla="*/ 1074 w 1257"/>
                <a:gd name="T7" fmla="*/ 1217 h 1014"/>
                <a:gd name="T8" fmla="*/ 811 w 1257"/>
                <a:gd name="T9" fmla="*/ 2090 h 1014"/>
                <a:gd name="T10" fmla="*/ 739 w 1257"/>
                <a:gd name="T11" fmla="*/ 1675 h 1014"/>
                <a:gd name="T12" fmla="*/ 736 w 1257"/>
                <a:gd name="T13" fmla="*/ 1664 h 1014"/>
                <a:gd name="T14" fmla="*/ 728 w 1257"/>
                <a:gd name="T15" fmla="*/ 1655 h 1014"/>
                <a:gd name="T16" fmla="*/ 718 w 1257"/>
                <a:gd name="T17" fmla="*/ 1654 h 1014"/>
                <a:gd name="T18" fmla="*/ 707 w 1257"/>
                <a:gd name="T19" fmla="*/ 1651 h 1014"/>
                <a:gd name="T20" fmla="*/ 697 w 1257"/>
                <a:gd name="T21" fmla="*/ 1657 h 1014"/>
                <a:gd name="T22" fmla="*/ 693 w 1257"/>
                <a:gd name="T23" fmla="*/ 1666 h 1014"/>
                <a:gd name="T24" fmla="*/ 577 w 1257"/>
                <a:gd name="T25" fmla="*/ 1879 h 1014"/>
                <a:gd name="T26" fmla="*/ 526 w 1257"/>
                <a:gd name="T27" fmla="*/ 1522 h 1014"/>
                <a:gd name="T28" fmla="*/ 525 w 1257"/>
                <a:gd name="T29" fmla="*/ 1511 h 1014"/>
                <a:gd name="T30" fmla="*/ 516 w 1257"/>
                <a:gd name="T31" fmla="*/ 1503 h 1014"/>
                <a:gd name="T32" fmla="*/ 495 w 1257"/>
                <a:gd name="T33" fmla="*/ 1499 h 1014"/>
                <a:gd name="T34" fmla="*/ 484 w 1257"/>
                <a:gd name="T35" fmla="*/ 1505 h 1014"/>
                <a:gd name="T36" fmla="*/ 362 w 1257"/>
                <a:gd name="T37" fmla="*/ 1783 h 1014"/>
                <a:gd name="T38" fmla="*/ 11 w 1257"/>
                <a:gd name="T39" fmla="*/ 1783 h 1014"/>
                <a:gd name="T40" fmla="*/ 0 w 1257"/>
                <a:gd name="T41" fmla="*/ 1795 h 1014"/>
                <a:gd name="T42" fmla="*/ 0 w 1257"/>
                <a:gd name="T43" fmla="*/ 1823 h 1014"/>
                <a:gd name="T44" fmla="*/ 12 w 1257"/>
                <a:gd name="T45" fmla="*/ 1834 h 1014"/>
                <a:gd name="T46" fmla="*/ 386 w 1257"/>
                <a:gd name="T47" fmla="*/ 1834 h 1014"/>
                <a:gd name="T48" fmla="*/ 396 w 1257"/>
                <a:gd name="T49" fmla="*/ 1827 h 1014"/>
                <a:gd name="T50" fmla="*/ 400 w 1257"/>
                <a:gd name="T51" fmla="*/ 1819 h 1014"/>
                <a:gd name="T52" fmla="*/ 490 w 1257"/>
                <a:gd name="T53" fmla="*/ 1615 h 1014"/>
                <a:gd name="T54" fmla="*/ 541 w 1257"/>
                <a:gd name="T55" fmla="*/ 1970 h 1014"/>
                <a:gd name="T56" fmla="*/ 550 w 1257"/>
                <a:gd name="T57" fmla="*/ 1979 h 1014"/>
                <a:gd name="T58" fmla="*/ 561 w 1257"/>
                <a:gd name="T59" fmla="*/ 1981 h 1014"/>
                <a:gd name="T60" fmla="*/ 571 w 1257"/>
                <a:gd name="T61" fmla="*/ 1983 h 1014"/>
                <a:gd name="T62" fmla="*/ 583 w 1257"/>
                <a:gd name="T63" fmla="*/ 1978 h 1014"/>
                <a:gd name="T64" fmla="*/ 588 w 1257"/>
                <a:gd name="T65" fmla="*/ 1969 h 1014"/>
                <a:gd name="T66" fmla="*/ 705 w 1257"/>
                <a:gd name="T67" fmla="*/ 1753 h 1014"/>
                <a:gd name="T68" fmla="*/ 781 w 1257"/>
                <a:gd name="T69" fmla="*/ 2201 h 1014"/>
                <a:gd name="T70" fmla="*/ 783 w 1257"/>
                <a:gd name="T71" fmla="*/ 2213 h 1014"/>
                <a:gd name="T72" fmla="*/ 791 w 1257"/>
                <a:gd name="T73" fmla="*/ 2222 h 1014"/>
                <a:gd name="T74" fmla="*/ 816 w 1257"/>
                <a:gd name="T75" fmla="*/ 2222 h 1014"/>
                <a:gd name="T76" fmla="*/ 826 w 1257"/>
                <a:gd name="T77" fmla="*/ 2215 h 1014"/>
                <a:gd name="T78" fmla="*/ 828 w 1257"/>
                <a:gd name="T79" fmla="*/ 2204 h 1014"/>
                <a:gd name="T80" fmla="*/ 1099 w 1257"/>
                <a:gd name="T81" fmla="*/ 1301 h 1014"/>
                <a:gd name="T82" fmla="*/ 1209 w 1257"/>
                <a:gd name="T83" fmla="*/ 1528 h 1014"/>
                <a:gd name="T84" fmla="*/ 1214 w 1257"/>
                <a:gd name="T85" fmla="*/ 1536 h 1014"/>
                <a:gd name="T86" fmla="*/ 1223 w 1257"/>
                <a:gd name="T87" fmla="*/ 1541 h 1014"/>
                <a:gd name="T88" fmla="*/ 1232 w 1257"/>
                <a:gd name="T89" fmla="*/ 1542 h 1014"/>
                <a:gd name="T90" fmla="*/ 1241 w 1257"/>
                <a:gd name="T91" fmla="*/ 1540 h 1014"/>
                <a:gd name="T92" fmla="*/ 1250 w 1257"/>
                <a:gd name="T93" fmla="*/ 1534 h 1014"/>
                <a:gd name="T94" fmla="*/ 1255 w 1257"/>
                <a:gd name="T95" fmla="*/ 1526 h 1014"/>
                <a:gd name="T96" fmla="*/ 1256 w 1257"/>
                <a:gd name="T97" fmla="*/ 1516 h 1014"/>
                <a:gd name="T98" fmla="*/ 1253 w 1257"/>
                <a:gd name="T99" fmla="*/ 1507 h 1014"/>
                <a:gd name="T100" fmla="*/ 1112 w 1257"/>
                <a:gd name="T101" fmla="*/ 1215 h 10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7" h="1014">
                  <a:moveTo>
                    <a:pt x="1104" y="0"/>
                  </a:moveTo>
                  <a:lnTo>
                    <a:pt x="1093" y="2"/>
                  </a:lnTo>
                  <a:lnTo>
                    <a:pt x="1082" y="3"/>
                  </a:lnTo>
                  <a:lnTo>
                    <a:pt x="1074" y="9"/>
                  </a:lnTo>
                  <a:lnTo>
                    <a:pt x="811" y="882"/>
                  </a:lnTo>
                  <a:lnTo>
                    <a:pt x="739" y="467"/>
                  </a:lnTo>
                  <a:lnTo>
                    <a:pt x="736" y="456"/>
                  </a:lnTo>
                  <a:lnTo>
                    <a:pt x="728" y="447"/>
                  </a:lnTo>
                  <a:lnTo>
                    <a:pt x="718" y="446"/>
                  </a:lnTo>
                  <a:lnTo>
                    <a:pt x="707" y="443"/>
                  </a:lnTo>
                  <a:lnTo>
                    <a:pt x="697" y="449"/>
                  </a:lnTo>
                  <a:lnTo>
                    <a:pt x="693" y="458"/>
                  </a:lnTo>
                  <a:lnTo>
                    <a:pt x="577" y="671"/>
                  </a:lnTo>
                  <a:lnTo>
                    <a:pt x="526" y="314"/>
                  </a:lnTo>
                  <a:lnTo>
                    <a:pt x="525" y="303"/>
                  </a:lnTo>
                  <a:lnTo>
                    <a:pt x="516" y="295"/>
                  </a:lnTo>
                  <a:lnTo>
                    <a:pt x="495" y="291"/>
                  </a:lnTo>
                  <a:lnTo>
                    <a:pt x="484" y="297"/>
                  </a:lnTo>
                  <a:lnTo>
                    <a:pt x="362" y="575"/>
                  </a:lnTo>
                  <a:lnTo>
                    <a:pt x="11" y="575"/>
                  </a:lnTo>
                  <a:lnTo>
                    <a:pt x="0" y="587"/>
                  </a:lnTo>
                  <a:lnTo>
                    <a:pt x="0" y="615"/>
                  </a:lnTo>
                  <a:lnTo>
                    <a:pt x="12" y="626"/>
                  </a:lnTo>
                  <a:lnTo>
                    <a:pt x="386" y="626"/>
                  </a:lnTo>
                  <a:lnTo>
                    <a:pt x="396" y="619"/>
                  </a:lnTo>
                  <a:lnTo>
                    <a:pt x="400" y="611"/>
                  </a:lnTo>
                  <a:lnTo>
                    <a:pt x="490" y="407"/>
                  </a:lnTo>
                  <a:lnTo>
                    <a:pt x="541" y="762"/>
                  </a:lnTo>
                  <a:lnTo>
                    <a:pt x="550" y="771"/>
                  </a:lnTo>
                  <a:lnTo>
                    <a:pt x="561" y="773"/>
                  </a:lnTo>
                  <a:lnTo>
                    <a:pt x="571" y="775"/>
                  </a:lnTo>
                  <a:lnTo>
                    <a:pt x="583" y="770"/>
                  </a:lnTo>
                  <a:lnTo>
                    <a:pt x="588" y="761"/>
                  </a:lnTo>
                  <a:lnTo>
                    <a:pt x="705" y="545"/>
                  </a:lnTo>
                  <a:lnTo>
                    <a:pt x="781" y="993"/>
                  </a:lnTo>
                  <a:lnTo>
                    <a:pt x="783" y="1005"/>
                  </a:lnTo>
                  <a:lnTo>
                    <a:pt x="791" y="1014"/>
                  </a:lnTo>
                  <a:lnTo>
                    <a:pt x="816" y="1014"/>
                  </a:lnTo>
                  <a:lnTo>
                    <a:pt x="826" y="1007"/>
                  </a:lnTo>
                  <a:lnTo>
                    <a:pt x="828" y="996"/>
                  </a:lnTo>
                  <a:lnTo>
                    <a:pt x="1099" y="93"/>
                  </a:lnTo>
                  <a:lnTo>
                    <a:pt x="1209" y="320"/>
                  </a:lnTo>
                  <a:lnTo>
                    <a:pt x="1214" y="328"/>
                  </a:lnTo>
                  <a:lnTo>
                    <a:pt x="1223" y="333"/>
                  </a:lnTo>
                  <a:lnTo>
                    <a:pt x="1232" y="334"/>
                  </a:lnTo>
                  <a:lnTo>
                    <a:pt x="1241" y="332"/>
                  </a:lnTo>
                  <a:lnTo>
                    <a:pt x="1250" y="326"/>
                  </a:lnTo>
                  <a:lnTo>
                    <a:pt x="1255" y="318"/>
                  </a:lnTo>
                  <a:lnTo>
                    <a:pt x="1256" y="308"/>
                  </a:lnTo>
                  <a:lnTo>
                    <a:pt x="1253" y="299"/>
                  </a:lnTo>
                  <a:lnTo>
                    <a:pt x="1112" y="7"/>
                  </a:lnTo>
                  <a:lnTo>
                    <a:pt x="1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9" name="Picture 7"/>
            <p:cNvPicPr>
              <a:picLocks noChangeAspect="1" noChangeArrowheads="1"/>
            </p:cNvPicPr>
            <p:nvPr/>
          </p:nvPicPr>
          <p:blipFill>
            <a:blip r:embed="rId3"/>
            <a:srcRect/>
            <a:stretch>
              <a:fillRect/>
            </a:stretch>
          </p:blipFill>
          <p:spPr bwMode="auto">
            <a:xfrm>
              <a:off x="16713" y="571"/>
              <a:ext cx="414" cy="184"/>
            </a:xfrm>
            <a:prstGeom prst="rect">
              <a:avLst/>
            </a:prstGeom>
            <a:noFill/>
          </p:spPr>
        </p:pic>
        <p:pic>
          <p:nvPicPr>
            <p:cNvPr id="10" name="Picture 6"/>
            <p:cNvPicPr>
              <a:picLocks noChangeAspect="1" noChangeArrowheads="1"/>
            </p:cNvPicPr>
            <p:nvPr/>
          </p:nvPicPr>
          <p:blipFill>
            <a:blip r:embed="rId4"/>
            <a:srcRect/>
            <a:stretch>
              <a:fillRect/>
            </a:stretch>
          </p:blipFill>
          <p:spPr bwMode="auto">
            <a:xfrm>
              <a:off x="17187" y="574"/>
              <a:ext cx="554" cy="177"/>
            </a:xfrm>
            <a:prstGeom prst="rect">
              <a:avLst/>
            </a:prstGeom>
            <a:noFill/>
          </p:spPr>
        </p:pic>
        <p:pic>
          <p:nvPicPr>
            <p:cNvPr id="11" name="Picture 5"/>
            <p:cNvPicPr>
              <a:picLocks noChangeAspect="1" noChangeArrowheads="1"/>
            </p:cNvPicPr>
            <p:nvPr/>
          </p:nvPicPr>
          <p:blipFill>
            <a:blip r:embed="rId5"/>
            <a:srcRect/>
            <a:stretch>
              <a:fillRect/>
            </a:stretch>
          </p:blipFill>
          <p:spPr bwMode="auto">
            <a:xfrm>
              <a:off x="16709" y="833"/>
              <a:ext cx="311" cy="179"/>
            </a:xfrm>
            <a:prstGeom prst="rect">
              <a:avLst/>
            </a:prstGeom>
            <a:noFill/>
          </p:spPr>
        </p:pic>
        <p:sp>
          <p:nvSpPr>
            <p:cNvPr id="12" name="AutoShape 4"/>
            <p:cNvSpPr>
              <a:spLocks/>
            </p:cNvSpPr>
            <p:nvPr/>
          </p:nvSpPr>
          <p:spPr bwMode="auto">
            <a:xfrm>
              <a:off x="17062" y="830"/>
              <a:ext cx="881" cy="182"/>
            </a:xfrm>
            <a:custGeom>
              <a:avLst/>
              <a:gdLst>
                <a:gd name="T0" fmla="*/ 97 w 881"/>
                <a:gd name="T1" fmla="*/ 946 h 182"/>
                <a:gd name="T2" fmla="*/ 57 w 881"/>
                <a:gd name="T3" fmla="*/ 834 h 182"/>
                <a:gd name="T4" fmla="*/ 0 w 881"/>
                <a:gd name="T5" fmla="*/ 834 h 182"/>
                <a:gd name="T6" fmla="*/ 62 w 881"/>
                <a:gd name="T7" fmla="*/ 946 h 182"/>
                <a:gd name="T8" fmla="*/ 114 w 881"/>
                <a:gd name="T9" fmla="*/ 1011 h 182"/>
                <a:gd name="T10" fmla="*/ 225 w 881"/>
                <a:gd name="T11" fmla="*/ 834 h 182"/>
                <a:gd name="T12" fmla="*/ 225 w 881"/>
                <a:gd name="T13" fmla="*/ 1011 h 182"/>
                <a:gd name="T14" fmla="*/ 185 w 881"/>
                <a:gd name="T15" fmla="*/ 933 h 182"/>
                <a:gd name="T16" fmla="*/ 185 w 881"/>
                <a:gd name="T17" fmla="*/ 908 h 182"/>
                <a:gd name="T18" fmla="*/ 225 w 881"/>
                <a:gd name="T19" fmla="*/ 834 h 182"/>
                <a:gd name="T20" fmla="*/ 273 w 881"/>
                <a:gd name="T21" fmla="*/ 833 h 182"/>
                <a:gd name="T22" fmla="*/ 245 w 881"/>
                <a:gd name="T23" fmla="*/ 1011 h 182"/>
                <a:gd name="T24" fmla="*/ 390 w 881"/>
                <a:gd name="T25" fmla="*/ 987 h 182"/>
                <a:gd name="T26" fmla="*/ 325 w 881"/>
                <a:gd name="T27" fmla="*/ 833 h 182"/>
                <a:gd name="T28" fmla="*/ 390 w 881"/>
                <a:gd name="T29" fmla="*/ 1011 h 182"/>
                <a:gd name="T30" fmla="*/ 385 w 881"/>
                <a:gd name="T31" fmla="*/ 906 h 182"/>
                <a:gd name="T32" fmla="*/ 427 w 881"/>
                <a:gd name="T33" fmla="*/ 906 h 182"/>
                <a:gd name="T34" fmla="*/ 525 w 881"/>
                <a:gd name="T35" fmla="*/ 922 h 182"/>
                <a:gd name="T36" fmla="*/ 526 w 881"/>
                <a:gd name="T37" fmla="*/ 908 h 182"/>
                <a:gd name="T38" fmla="*/ 526 w 881"/>
                <a:gd name="T39" fmla="*/ 857 h 182"/>
                <a:gd name="T40" fmla="*/ 508 w 881"/>
                <a:gd name="T41" fmla="*/ 836 h 182"/>
                <a:gd name="T42" fmla="*/ 504 w 881"/>
                <a:gd name="T43" fmla="*/ 982 h 182"/>
                <a:gd name="T44" fmla="*/ 476 w 881"/>
                <a:gd name="T45" fmla="*/ 929 h 182"/>
                <a:gd name="T46" fmla="*/ 504 w 881"/>
                <a:gd name="T47" fmla="*/ 836 h 182"/>
                <a:gd name="T48" fmla="*/ 499 w 881"/>
                <a:gd name="T49" fmla="*/ 904 h 182"/>
                <a:gd name="T50" fmla="*/ 474 w 881"/>
                <a:gd name="T51" fmla="*/ 857 h 182"/>
                <a:gd name="T52" fmla="*/ 499 w 881"/>
                <a:gd name="T53" fmla="*/ 835 h 182"/>
                <a:gd name="T54" fmla="*/ 445 w 881"/>
                <a:gd name="T55" fmla="*/ 1012 h 182"/>
                <a:gd name="T56" fmla="*/ 523 w 881"/>
                <a:gd name="T57" fmla="*/ 1002 h 182"/>
                <a:gd name="T58" fmla="*/ 532 w 881"/>
                <a:gd name="T59" fmla="*/ 973 h 182"/>
                <a:gd name="T60" fmla="*/ 549 w 881"/>
                <a:gd name="T61" fmla="*/ 834 h 182"/>
                <a:gd name="T62" fmla="*/ 620 w 881"/>
                <a:gd name="T63" fmla="*/ 987 h 182"/>
                <a:gd name="T64" fmla="*/ 609 w 881"/>
                <a:gd name="T65" fmla="*/ 933 h 182"/>
                <a:gd name="T66" fmla="*/ 579 w 881"/>
                <a:gd name="T67" fmla="*/ 857 h 182"/>
                <a:gd name="T68" fmla="*/ 669 w 881"/>
                <a:gd name="T69" fmla="*/ 834 h 182"/>
                <a:gd name="T70" fmla="*/ 669 w 881"/>
                <a:gd name="T71" fmla="*/ 1011 h 182"/>
                <a:gd name="T72" fmla="*/ 748 w 881"/>
                <a:gd name="T73" fmla="*/ 834 h 182"/>
                <a:gd name="T74" fmla="*/ 717 w 881"/>
                <a:gd name="T75" fmla="*/ 834 h 182"/>
                <a:gd name="T76" fmla="*/ 714 w 881"/>
                <a:gd name="T77" fmla="*/ 1011 h 182"/>
                <a:gd name="T78" fmla="*/ 774 w 881"/>
                <a:gd name="T79" fmla="*/ 1011 h 182"/>
                <a:gd name="T80" fmla="*/ 880 w 881"/>
                <a:gd name="T81" fmla="*/ 876 h 182"/>
                <a:gd name="T82" fmla="*/ 859 w 881"/>
                <a:gd name="T83" fmla="*/ 834 h 182"/>
                <a:gd name="T84" fmla="*/ 804 w 881"/>
                <a:gd name="T85" fmla="*/ 845 h 182"/>
                <a:gd name="T86" fmla="*/ 793 w 881"/>
                <a:gd name="T87" fmla="*/ 964 h 182"/>
                <a:gd name="T88" fmla="*/ 814 w 881"/>
                <a:gd name="T89" fmla="*/ 1009 h 182"/>
                <a:gd name="T90" fmla="*/ 855 w 881"/>
                <a:gd name="T91" fmla="*/ 1005 h 182"/>
                <a:gd name="T92" fmla="*/ 880 w 881"/>
                <a:gd name="T93" fmla="*/ 1011 h 182"/>
                <a:gd name="T94" fmla="*/ 839 w 881"/>
                <a:gd name="T95" fmla="*/ 939 h 182"/>
                <a:gd name="T96" fmla="*/ 847 w 881"/>
                <a:gd name="T97" fmla="*/ 987 h 182"/>
                <a:gd name="T98" fmla="*/ 823 w 881"/>
                <a:gd name="T99" fmla="*/ 864 h 182"/>
                <a:gd name="T100" fmla="*/ 853 w 881"/>
                <a:gd name="T101" fmla="*/ 862 h 182"/>
                <a:gd name="T102" fmla="*/ 880 w 881"/>
                <a:gd name="T103" fmla="*/ 876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1" h="182">
                  <a:moveTo>
                    <a:pt x="137" y="3"/>
                  </a:moveTo>
                  <a:lnTo>
                    <a:pt x="111" y="3"/>
                  </a:lnTo>
                  <a:lnTo>
                    <a:pt x="97" y="115"/>
                  </a:lnTo>
                  <a:lnTo>
                    <a:pt x="91" y="70"/>
                  </a:lnTo>
                  <a:lnTo>
                    <a:pt x="81" y="3"/>
                  </a:lnTo>
                  <a:lnTo>
                    <a:pt x="57" y="3"/>
                  </a:lnTo>
                  <a:lnTo>
                    <a:pt x="42" y="115"/>
                  </a:lnTo>
                  <a:lnTo>
                    <a:pt x="29" y="3"/>
                  </a:lnTo>
                  <a:lnTo>
                    <a:pt x="0" y="3"/>
                  </a:lnTo>
                  <a:lnTo>
                    <a:pt x="24" y="180"/>
                  </a:lnTo>
                  <a:lnTo>
                    <a:pt x="53" y="180"/>
                  </a:lnTo>
                  <a:lnTo>
                    <a:pt x="62" y="115"/>
                  </a:lnTo>
                  <a:lnTo>
                    <a:pt x="69" y="70"/>
                  </a:lnTo>
                  <a:lnTo>
                    <a:pt x="85" y="180"/>
                  </a:lnTo>
                  <a:lnTo>
                    <a:pt x="114" y="180"/>
                  </a:lnTo>
                  <a:lnTo>
                    <a:pt x="122" y="115"/>
                  </a:lnTo>
                  <a:lnTo>
                    <a:pt x="137" y="3"/>
                  </a:lnTo>
                  <a:close/>
                  <a:moveTo>
                    <a:pt x="225" y="3"/>
                  </a:moveTo>
                  <a:lnTo>
                    <a:pt x="155" y="3"/>
                  </a:lnTo>
                  <a:lnTo>
                    <a:pt x="155" y="180"/>
                  </a:lnTo>
                  <a:lnTo>
                    <a:pt x="225" y="180"/>
                  </a:lnTo>
                  <a:lnTo>
                    <a:pt x="225" y="156"/>
                  </a:lnTo>
                  <a:lnTo>
                    <a:pt x="185" y="156"/>
                  </a:lnTo>
                  <a:lnTo>
                    <a:pt x="185" y="102"/>
                  </a:lnTo>
                  <a:lnTo>
                    <a:pt x="215" y="102"/>
                  </a:lnTo>
                  <a:lnTo>
                    <a:pt x="215" y="77"/>
                  </a:lnTo>
                  <a:lnTo>
                    <a:pt x="185" y="77"/>
                  </a:lnTo>
                  <a:lnTo>
                    <a:pt x="185" y="26"/>
                  </a:lnTo>
                  <a:lnTo>
                    <a:pt x="225" y="26"/>
                  </a:lnTo>
                  <a:lnTo>
                    <a:pt x="225" y="3"/>
                  </a:lnTo>
                  <a:close/>
                  <a:moveTo>
                    <a:pt x="309" y="156"/>
                  </a:moveTo>
                  <a:lnTo>
                    <a:pt x="273" y="156"/>
                  </a:lnTo>
                  <a:lnTo>
                    <a:pt x="273" y="2"/>
                  </a:lnTo>
                  <a:lnTo>
                    <a:pt x="245" y="2"/>
                  </a:lnTo>
                  <a:lnTo>
                    <a:pt x="245" y="156"/>
                  </a:lnTo>
                  <a:lnTo>
                    <a:pt x="245" y="180"/>
                  </a:lnTo>
                  <a:lnTo>
                    <a:pt x="309" y="180"/>
                  </a:lnTo>
                  <a:lnTo>
                    <a:pt x="309" y="156"/>
                  </a:lnTo>
                  <a:close/>
                  <a:moveTo>
                    <a:pt x="390" y="156"/>
                  </a:moveTo>
                  <a:lnTo>
                    <a:pt x="354" y="156"/>
                  </a:lnTo>
                  <a:lnTo>
                    <a:pt x="354" y="2"/>
                  </a:lnTo>
                  <a:lnTo>
                    <a:pt x="325" y="2"/>
                  </a:lnTo>
                  <a:lnTo>
                    <a:pt x="325" y="156"/>
                  </a:lnTo>
                  <a:lnTo>
                    <a:pt x="325" y="180"/>
                  </a:lnTo>
                  <a:lnTo>
                    <a:pt x="390" y="180"/>
                  </a:lnTo>
                  <a:lnTo>
                    <a:pt x="390" y="156"/>
                  </a:lnTo>
                  <a:close/>
                  <a:moveTo>
                    <a:pt x="427" y="75"/>
                  </a:moveTo>
                  <a:lnTo>
                    <a:pt x="385" y="75"/>
                  </a:lnTo>
                  <a:lnTo>
                    <a:pt x="385" y="98"/>
                  </a:lnTo>
                  <a:lnTo>
                    <a:pt x="427" y="98"/>
                  </a:lnTo>
                  <a:lnTo>
                    <a:pt x="427" y="75"/>
                  </a:lnTo>
                  <a:close/>
                  <a:moveTo>
                    <a:pt x="532" y="102"/>
                  </a:moveTo>
                  <a:lnTo>
                    <a:pt x="530" y="98"/>
                  </a:lnTo>
                  <a:lnTo>
                    <a:pt x="525" y="91"/>
                  </a:lnTo>
                  <a:lnTo>
                    <a:pt x="510" y="88"/>
                  </a:lnTo>
                  <a:lnTo>
                    <a:pt x="522" y="84"/>
                  </a:lnTo>
                  <a:lnTo>
                    <a:pt x="526" y="77"/>
                  </a:lnTo>
                  <a:lnTo>
                    <a:pt x="528" y="75"/>
                  </a:lnTo>
                  <a:lnTo>
                    <a:pt x="528" y="42"/>
                  </a:lnTo>
                  <a:lnTo>
                    <a:pt x="526" y="26"/>
                  </a:lnTo>
                  <a:lnTo>
                    <a:pt x="526" y="25"/>
                  </a:lnTo>
                  <a:lnTo>
                    <a:pt x="519" y="13"/>
                  </a:lnTo>
                  <a:lnTo>
                    <a:pt x="508" y="5"/>
                  </a:lnTo>
                  <a:lnTo>
                    <a:pt x="504" y="5"/>
                  </a:lnTo>
                  <a:lnTo>
                    <a:pt x="504" y="105"/>
                  </a:lnTo>
                  <a:lnTo>
                    <a:pt x="504" y="151"/>
                  </a:lnTo>
                  <a:lnTo>
                    <a:pt x="499" y="156"/>
                  </a:lnTo>
                  <a:lnTo>
                    <a:pt x="476" y="156"/>
                  </a:lnTo>
                  <a:lnTo>
                    <a:pt x="476" y="98"/>
                  </a:lnTo>
                  <a:lnTo>
                    <a:pt x="499" y="98"/>
                  </a:lnTo>
                  <a:lnTo>
                    <a:pt x="504" y="105"/>
                  </a:lnTo>
                  <a:lnTo>
                    <a:pt x="504" y="5"/>
                  </a:lnTo>
                  <a:lnTo>
                    <a:pt x="499" y="4"/>
                  </a:lnTo>
                  <a:lnTo>
                    <a:pt x="499" y="33"/>
                  </a:lnTo>
                  <a:lnTo>
                    <a:pt x="499" y="73"/>
                  </a:lnTo>
                  <a:lnTo>
                    <a:pt x="495" y="77"/>
                  </a:lnTo>
                  <a:lnTo>
                    <a:pt x="474" y="77"/>
                  </a:lnTo>
                  <a:lnTo>
                    <a:pt x="474" y="26"/>
                  </a:lnTo>
                  <a:lnTo>
                    <a:pt x="495" y="26"/>
                  </a:lnTo>
                  <a:lnTo>
                    <a:pt x="499" y="33"/>
                  </a:lnTo>
                  <a:lnTo>
                    <a:pt x="499" y="4"/>
                  </a:lnTo>
                  <a:lnTo>
                    <a:pt x="489" y="3"/>
                  </a:lnTo>
                  <a:lnTo>
                    <a:pt x="445" y="3"/>
                  </a:lnTo>
                  <a:lnTo>
                    <a:pt x="445" y="181"/>
                  </a:lnTo>
                  <a:lnTo>
                    <a:pt x="492" y="181"/>
                  </a:lnTo>
                  <a:lnTo>
                    <a:pt x="511" y="179"/>
                  </a:lnTo>
                  <a:lnTo>
                    <a:pt x="523" y="171"/>
                  </a:lnTo>
                  <a:lnTo>
                    <a:pt x="530" y="159"/>
                  </a:lnTo>
                  <a:lnTo>
                    <a:pt x="531" y="156"/>
                  </a:lnTo>
                  <a:lnTo>
                    <a:pt x="532" y="142"/>
                  </a:lnTo>
                  <a:lnTo>
                    <a:pt x="532" y="102"/>
                  </a:lnTo>
                  <a:close/>
                  <a:moveTo>
                    <a:pt x="620" y="3"/>
                  </a:moveTo>
                  <a:lnTo>
                    <a:pt x="549" y="3"/>
                  </a:lnTo>
                  <a:lnTo>
                    <a:pt x="549" y="180"/>
                  </a:lnTo>
                  <a:lnTo>
                    <a:pt x="620" y="180"/>
                  </a:lnTo>
                  <a:lnTo>
                    <a:pt x="620" y="156"/>
                  </a:lnTo>
                  <a:lnTo>
                    <a:pt x="579" y="156"/>
                  </a:lnTo>
                  <a:lnTo>
                    <a:pt x="579" y="102"/>
                  </a:lnTo>
                  <a:lnTo>
                    <a:pt x="609" y="102"/>
                  </a:lnTo>
                  <a:lnTo>
                    <a:pt x="609" y="77"/>
                  </a:lnTo>
                  <a:lnTo>
                    <a:pt x="579" y="77"/>
                  </a:lnTo>
                  <a:lnTo>
                    <a:pt x="579" y="26"/>
                  </a:lnTo>
                  <a:lnTo>
                    <a:pt x="620" y="26"/>
                  </a:lnTo>
                  <a:lnTo>
                    <a:pt x="620" y="3"/>
                  </a:lnTo>
                  <a:close/>
                  <a:moveTo>
                    <a:pt x="669" y="3"/>
                  </a:moveTo>
                  <a:lnTo>
                    <a:pt x="639" y="3"/>
                  </a:lnTo>
                  <a:lnTo>
                    <a:pt x="639" y="180"/>
                  </a:lnTo>
                  <a:lnTo>
                    <a:pt x="669" y="180"/>
                  </a:lnTo>
                  <a:lnTo>
                    <a:pt x="669" y="3"/>
                  </a:lnTo>
                  <a:close/>
                  <a:moveTo>
                    <a:pt x="774" y="3"/>
                  </a:moveTo>
                  <a:lnTo>
                    <a:pt x="748" y="3"/>
                  </a:lnTo>
                  <a:lnTo>
                    <a:pt x="748" y="105"/>
                  </a:lnTo>
                  <a:lnTo>
                    <a:pt x="737" y="68"/>
                  </a:lnTo>
                  <a:lnTo>
                    <a:pt x="717" y="3"/>
                  </a:lnTo>
                  <a:lnTo>
                    <a:pt x="688" y="3"/>
                  </a:lnTo>
                  <a:lnTo>
                    <a:pt x="688" y="180"/>
                  </a:lnTo>
                  <a:lnTo>
                    <a:pt x="714" y="180"/>
                  </a:lnTo>
                  <a:lnTo>
                    <a:pt x="714" y="68"/>
                  </a:lnTo>
                  <a:lnTo>
                    <a:pt x="748" y="180"/>
                  </a:lnTo>
                  <a:lnTo>
                    <a:pt x="774" y="180"/>
                  </a:lnTo>
                  <a:lnTo>
                    <a:pt x="774" y="105"/>
                  </a:lnTo>
                  <a:lnTo>
                    <a:pt x="774" y="3"/>
                  </a:lnTo>
                  <a:close/>
                  <a:moveTo>
                    <a:pt x="880" y="45"/>
                  </a:moveTo>
                  <a:lnTo>
                    <a:pt x="878" y="26"/>
                  </a:lnTo>
                  <a:lnTo>
                    <a:pt x="872" y="12"/>
                  </a:lnTo>
                  <a:lnTo>
                    <a:pt x="859" y="3"/>
                  </a:lnTo>
                  <a:lnTo>
                    <a:pt x="838" y="0"/>
                  </a:lnTo>
                  <a:lnTo>
                    <a:pt x="818" y="4"/>
                  </a:lnTo>
                  <a:lnTo>
                    <a:pt x="804" y="14"/>
                  </a:lnTo>
                  <a:lnTo>
                    <a:pt x="796" y="29"/>
                  </a:lnTo>
                  <a:lnTo>
                    <a:pt x="793" y="47"/>
                  </a:lnTo>
                  <a:lnTo>
                    <a:pt x="793" y="133"/>
                  </a:lnTo>
                  <a:lnTo>
                    <a:pt x="795" y="152"/>
                  </a:lnTo>
                  <a:lnTo>
                    <a:pt x="802" y="167"/>
                  </a:lnTo>
                  <a:lnTo>
                    <a:pt x="814" y="178"/>
                  </a:lnTo>
                  <a:lnTo>
                    <a:pt x="831" y="181"/>
                  </a:lnTo>
                  <a:lnTo>
                    <a:pt x="847" y="181"/>
                  </a:lnTo>
                  <a:lnTo>
                    <a:pt x="855" y="174"/>
                  </a:lnTo>
                  <a:lnTo>
                    <a:pt x="859" y="160"/>
                  </a:lnTo>
                  <a:lnTo>
                    <a:pt x="859" y="180"/>
                  </a:lnTo>
                  <a:lnTo>
                    <a:pt x="880" y="180"/>
                  </a:lnTo>
                  <a:lnTo>
                    <a:pt x="880" y="85"/>
                  </a:lnTo>
                  <a:lnTo>
                    <a:pt x="839" y="85"/>
                  </a:lnTo>
                  <a:lnTo>
                    <a:pt x="839" y="108"/>
                  </a:lnTo>
                  <a:lnTo>
                    <a:pt x="853" y="108"/>
                  </a:lnTo>
                  <a:lnTo>
                    <a:pt x="853" y="149"/>
                  </a:lnTo>
                  <a:lnTo>
                    <a:pt x="847" y="156"/>
                  </a:lnTo>
                  <a:lnTo>
                    <a:pt x="828" y="156"/>
                  </a:lnTo>
                  <a:lnTo>
                    <a:pt x="823" y="148"/>
                  </a:lnTo>
                  <a:lnTo>
                    <a:pt x="823" y="33"/>
                  </a:lnTo>
                  <a:lnTo>
                    <a:pt x="828" y="25"/>
                  </a:lnTo>
                  <a:lnTo>
                    <a:pt x="849" y="25"/>
                  </a:lnTo>
                  <a:lnTo>
                    <a:pt x="853" y="31"/>
                  </a:lnTo>
                  <a:lnTo>
                    <a:pt x="853" y="60"/>
                  </a:lnTo>
                  <a:lnTo>
                    <a:pt x="880" y="60"/>
                  </a:lnTo>
                  <a:lnTo>
                    <a:pt x="88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Chelakkara</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14" name="Rectangle 13"/>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a:xfrm>
            <a:off x="6553200" y="6492875"/>
            <a:ext cx="2133600" cy="365125"/>
          </a:xfrm>
        </p:spPr>
        <p:txBody>
          <a:bodyPr/>
          <a:lstStyle/>
          <a:p>
            <a:fld id="{8D18AE97-595F-4912-898A-D92AFA227895}"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229600" cy="838200"/>
          </a:xfrm>
        </p:spPr>
        <p:txBody>
          <a:bodyPr/>
          <a:lstStyle/>
          <a:p>
            <a:pPr>
              <a:buNone/>
            </a:pPr>
            <a:r>
              <a:rPr lang="en-US" b="1" u="sng" dirty="0">
                <a:solidFill>
                  <a:srgbClr val="C00000"/>
                </a:solidFill>
              </a:rPr>
              <a:t>Programme IV-  </a:t>
            </a:r>
            <a:r>
              <a:rPr lang="en-US" b="1" dirty="0"/>
              <a:t>Fitness Centre for Women </a:t>
            </a:r>
          </a:p>
        </p:txBody>
      </p:sp>
      <p:pic>
        <p:nvPicPr>
          <p:cNvPr id="4" name="Picture 3" descr="D:\DESKTOP ITEMS\1280px-Sustainable_Development_Goals.svg.png"/>
          <p:cNvPicPr/>
          <p:nvPr/>
        </p:nvPicPr>
        <p:blipFill>
          <a:blip r:embed="rId2"/>
          <a:srcRect l="65560" t="27707" r="19188" b="52866"/>
          <a:stretch>
            <a:fillRect/>
          </a:stretch>
        </p:blipFill>
        <p:spPr bwMode="auto">
          <a:xfrm>
            <a:off x="7391400" y="1600200"/>
            <a:ext cx="1600200" cy="1752600"/>
          </a:xfrm>
          <a:prstGeom prst="rect">
            <a:avLst/>
          </a:prstGeom>
          <a:noFill/>
          <a:ln w="9525">
            <a:noFill/>
            <a:miter lim="800000"/>
            <a:headEnd/>
            <a:tailEnd/>
          </a:ln>
        </p:spPr>
      </p:pic>
      <p:sp>
        <p:nvSpPr>
          <p:cNvPr id="5" name="Rectangle 4"/>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Chelakkara</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8" name="Slide Number Placeholder 7"/>
          <p:cNvSpPr>
            <a:spLocks noGrp="1"/>
          </p:cNvSpPr>
          <p:nvPr>
            <p:ph type="sldNum" sz="quarter" idx="12"/>
          </p:nvPr>
        </p:nvSpPr>
        <p:spPr>
          <a:xfrm>
            <a:off x="6553200" y="6492875"/>
            <a:ext cx="2133600" cy="365125"/>
          </a:xfrm>
        </p:spPr>
        <p:txBody>
          <a:bodyPr/>
          <a:lstStyle/>
          <a:p>
            <a:fld id="{8D18AE97-595F-4912-898A-D92AFA227895}"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19400"/>
            <a:ext cx="8534400" cy="609600"/>
          </a:xfrm>
        </p:spPr>
        <p:txBody>
          <a:bodyPr>
            <a:normAutofit lnSpcReduction="10000"/>
          </a:bodyPr>
          <a:lstStyle/>
          <a:p>
            <a:pPr>
              <a:buNone/>
            </a:pPr>
            <a:r>
              <a:rPr lang="en-US" sz="3600" b="1" u="sng" dirty="0">
                <a:solidFill>
                  <a:srgbClr val="C00000"/>
                </a:solidFill>
              </a:rPr>
              <a:t>Programme V- </a:t>
            </a:r>
            <a:r>
              <a:rPr lang="en-US" sz="3600" b="1" dirty="0"/>
              <a:t>Mini Industrial Estate </a:t>
            </a:r>
          </a:p>
        </p:txBody>
      </p:sp>
      <p:grpSp>
        <p:nvGrpSpPr>
          <p:cNvPr id="4" name="Group 3"/>
          <p:cNvGrpSpPr>
            <a:grpSpLocks/>
          </p:cNvGrpSpPr>
          <p:nvPr/>
        </p:nvGrpSpPr>
        <p:grpSpPr bwMode="auto">
          <a:xfrm>
            <a:off x="7391400" y="2743200"/>
            <a:ext cx="1352550" cy="1373187"/>
            <a:chOff x="16128" y="394"/>
            <a:chExt cx="2130" cy="2163"/>
          </a:xfrm>
        </p:grpSpPr>
        <p:sp>
          <p:nvSpPr>
            <p:cNvPr id="5" name="Rectangle 11"/>
            <p:cNvSpPr>
              <a:spLocks noChangeArrowheads="1"/>
            </p:cNvSpPr>
            <p:nvPr/>
          </p:nvSpPr>
          <p:spPr bwMode="auto">
            <a:xfrm>
              <a:off x="16127" y="394"/>
              <a:ext cx="2130" cy="2163"/>
            </a:xfrm>
            <a:prstGeom prst="rect">
              <a:avLst/>
            </a:prstGeom>
            <a:solidFill>
              <a:srgbClr val="4B9E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0"/>
            <p:cNvSpPr>
              <a:spLocks/>
            </p:cNvSpPr>
            <p:nvPr/>
          </p:nvSpPr>
          <p:spPr bwMode="auto">
            <a:xfrm>
              <a:off x="16304" y="572"/>
              <a:ext cx="207" cy="444"/>
            </a:xfrm>
            <a:custGeom>
              <a:avLst/>
              <a:gdLst>
                <a:gd name="T0" fmla="*/ 106 w 207"/>
                <a:gd name="T1" fmla="*/ 573 h 444"/>
                <a:gd name="T2" fmla="*/ 58 w 207"/>
                <a:gd name="T3" fmla="*/ 581 h 444"/>
                <a:gd name="T4" fmla="*/ 26 w 207"/>
                <a:gd name="T5" fmla="*/ 603 h 444"/>
                <a:gd name="T6" fmla="*/ 9 w 207"/>
                <a:gd name="T7" fmla="*/ 638 h 444"/>
                <a:gd name="T8" fmla="*/ 4 w 207"/>
                <a:gd name="T9" fmla="*/ 682 h 444"/>
                <a:gd name="T10" fmla="*/ 4 w 207"/>
                <a:gd name="T11" fmla="*/ 721 h 444"/>
                <a:gd name="T12" fmla="*/ 71 w 207"/>
                <a:gd name="T13" fmla="*/ 721 h 444"/>
                <a:gd name="T14" fmla="*/ 71 w 207"/>
                <a:gd name="T15" fmla="*/ 676 h 444"/>
                <a:gd name="T16" fmla="*/ 73 w 207"/>
                <a:gd name="T17" fmla="*/ 658 h 444"/>
                <a:gd name="T18" fmla="*/ 78 w 207"/>
                <a:gd name="T19" fmla="*/ 645 h 444"/>
                <a:gd name="T20" fmla="*/ 88 w 207"/>
                <a:gd name="T21" fmla="*/ 637 h 444"/>
                <a:gd name="T22" fmla="*/ 102 w 207"/>
                <a:gd name="T23" fmla="*/ 634 h 444"/>
                <a:gd name="T24" fmla="*/ 117 w 207"/>
                <a:gd name="T25" fmla="*/ 637 h 444"/>
                <a:gd name="T26" fmla="*/ 127 w 207"/>
                <a:gd name="T27" fmla="*/ 645 h 444"/>
                <a:gd name="T28" fmla="*/ 132 w 207"/>
                <a:gd name="T29" fmla="*/ 657 h 444"/>
                <a:gd name="T30" fmla="*/ 134 w 207"/>
                <a:gd name="T31" fmla="*/ 673 h 444"/>
                <a:gd name="T32" fmla="*/ 134 w 207"/>
                <a:gd name="T33" fmla="*/ 720 h 444"/>
                <a:gd name="T34" fmla="*/ 131 w 207"/>
                <a:gd name="T35" fmla="*/ 735 h 444"/>
                <a:gd name="T36" fmla="*/ 123 w 207"/>
                <a:gd name="T37" fmla="*/ 746 h 444"/>
                <a:gd name="T38" fmla="*/ 111 w 207"/>
                <a:gd name="T39" fmla="*/ 754 h 444"/>
                <a:gd name="T40" fmla="*/ 95 w 207"/>
                <a:gd name="T41" fmla="*/ 756 h 444"/>
                <a:gd name="T42" fmla="*/ 68 w 207"/>
                <a:gd name="T43" fmla="*/ 756 h 444"/>
                <a:gd name="T44" fmla="*/ 68 w 207"/>
                <a:gd name="T45" fmla="*/ 811 h 444"/>
                <a:gd name="T46" fmla="*/ 100 w 207"/>
                <a:gd name="T47" fmla="*/ 811 h 444"/>
                <a:gd name="T48" fmla="*/ 116 w 207"/>
                <a:gd name="T49" fmla="*/ 813 h 444"/>
                <a:gd name="T50" fmla="*/ 127 w 207"/>
                <a:gd name="T51" fmla="*/ 820 h 444"/>
                <a:gd name="T52" fmla="*/ 133 w 207"/>
                <a:gd name="T53" fmla="*/ 832 h 444"/>
                <a:gd name="T54" fmla="*/ 135 w 207"/>
                <a:gd name="T55" fmla="*/ 847 h 444"/>
                <a:gd name="T56" fmla="*/ 135 w 207"/>
                <a:gd name="T57" fmla="*/ 916 h 444"/>
                <a:gd name="T58" fmla="*/ 133 w 207"/>
                <a:gd name="T59" fmla="*/ 932 h 444"/>
                <a:gd name="T60" fmla="*/ 127 w 207"/>
                <a:gd name="T61" fmla="*/ 944 h 444"/>
                <a:gd name="T62" fmla="*/ 117 w 207"/>
                <a:gd name="T63" fmla="*/ 952 h 444"/>
                <a:gd name="T64" fmla="*/ 102 w 207"/>
                <a:gd name="T65" fmla="*/ 955 h 444"/>
                <a:gd name="T66" fmla="*/ 86 w 207"/>
                <a:gd name="T67" fmla="*/ 952 h 444"/>
                <a:gd name="T68" fmla="*/ 76 w 207"/>
                <a:gd name="T69" fmla="*/ 944 h 444"/>
                <a:gd name="T70" fmla="*/ 70 w 207"/>
                <a:gd name="T71" fmla="*/ 930 h 444"/>
                <a:gd name="T72" fmla="*/ 68 w 207"/>
                <a:gd name="T73" fmla="*/ 913 h 444"/>
                <a:gd name="T74" fmla="*/ 68 w 207"/>
                <a:gd name="T75" fmla="*/ 850 h 444"/>
                <a:gd name="T76" fmla="*/ 0 w 207"/>
                <a:gd name="T77" fmla="*/ 850 h 444"/>
                <a:gd name="T78" fmla="*/ 0 w 207"/>
                <a:gd name="T79" fmla="*/ 907 h 444"/>
                <a:gd name="T80" fmla="*/ 5 w 207"/>
                <a:gd name="T81" fmla="*/ 953 h 444"/>
                <a:gd name="T82" fmla="*/ 22 w 207"/>
                <a:gd name="T83" fmla="*/ 987 h 444"/>
                <a:gd name="T84" fmla="*/ 54 w 207"/>
                <a:gd name="T85" fmla="*/ 1009 h 444"/>
                <a:gd name="T86" fmla="*/ 101 w 207"/>
                <a:gd name="T87" fmla="*/ 1017 h 444"/>
                <a:gd name="T88" fmla="*/ 149 w 207"/>
                <a:gd name="T89" fmla="*/ 1010 h 444"/>
                <a:gd name="T90" fmla="*/ 182 w 207"/>
                <a:gd name="T91" fmla="*/ 990 h 444"/>
                <a:gd name="T92" fmla="*/ 201 w 207"/>
                <a:gd name="T93" fmla="*/ 958 h 444"/>
                <a:gd name="T94" fmla="*/ 207 w 207"/>
                <a:gd name="T95" fmla="*/ 918 h 444"/>
                <a:gd name="T96" fmla="*/ 207 w 207"/>
                <a:gd name="T97" fmla="*/ 853 h 444"/>
                <a:gd name="T98" fmla="*/ 204 w 207"/>
                <a:gd name="T99" fmla="*/ 826 h 444"/>
                <a:gd name="T100" fmla="*/ 194 w 207"/>
                <a:gd name="T101" fmla="*/ 804 h 444"/>
                <a:gd name="T102" fmla="*/ 177 w 207"/>
                <a:gd name="T103" fmla="*/ 789 h 444"/>
                <a:gd name="T104" fmla="*/ 153 w 207"/>
                <a:gd name="T105" fmla="*/ 780 h 444"/>
                <a:gd name="T106" fmla="*/ 174 w 207"/>
                <a:gd name="T107" fmla="*/ 770 h 444"/>
                <a:gd name="T108" fmla="*/ 189 w 207"/>
                <a:gd name="T109" fmla="*/ 755 h 444"/>
                <a:gd name="T110" fmla="*/ 199 w 207"/>
                <a:gd name="T111" fmla="*/ 734 h 444"/>
                <a:gd name="T112" fmla="*/ 203 w 207"/>
                <a:gd name="T113" fmla="*/ 709 h 444"/>
                <a:gd name="T114" fmla="*/ 203 w 207"/>
                <a:gd name="T115" fmla="*/ 672 h 444"/>
                <a:gd name="T116" fmla="*/ 197 w 207"/>
                <a:gd name="T117" fmla="*/ 630 h 444"/>
                <a:gd name="T118" fmla="*/ 180 w 207"/>
                <a:gd name="T119" fmla="*/ 599 h 444"/>
                <a:gd name="T120" fmla="*/ 149 w 207"/>
                <a:gd name="T121" fmla="*/ 580 h 444"/>
                <a:gd name="T122" fmla="*/ 106 w 207"/>
                <a:gd name="T123" fmla="*/ 573 h 4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444">
                  <a:moveTo>
                    <a:pt x="106" y="0"/>
                  </a:moveTo>
                  <a:lnTo>
                    <a:pt x="58" y="8"/>
                  </a:lnTo>
                  <a:lnTo>
                    <a:pt x="26" y="30"/>
                  </a:lnTo>
                  <a:lnTo>
                    <a:pt x="9" y="65"/>
                  </a:lnTo>
                  <a:lnTo>
                    <a:pt x="4" y="109"/>
                  </a:lnTo>
                  <a:lnTo>
                    <a:pt x="4" y="148"/>
                  </a:lnTo>
                  <a:lnTo>
                    <a:pt x="71" y="148"/>
                  </a:lnTo>
                  <a:lnTo>
                    <a:pt x="71" y="103"/>
                  </a:lnTo>
                  <a:lnTo>
                    <a:pt x="73" y="85"/>
                  </a:lnTo>
                  <a:lnTo>
                    <a:pt x="78" y="72"/>
                  </a:lnTo>
                  <a:lnTo>
                    <a:pt x="88" y="64"/>
                  </a:lnTo>
                  <a:lnTo>
                    <a:pt x="102" y="61"/>
                  </a:lnTo>
                  <a:lnTo>
                    <a:pt x="117" y="64"/>
                  </a:lnTo>
                  <a:lnTo>
                    <a:pt x="127" y="72"/>
                  </a:lnTo>
                  <a:lnTo>
                    <a:pt x="132" y="84"/>
                  </a:lnTo>
                  <a:lnTo>
                    <a:pt x="134" y="100"/>
                  </a:lnTo>
                  <a:lnTo>
                    <a:pt x="134" y="147"/>
                  </a:lnTo>
                  <a:lnTo>
                    <a:pt x="131" y="162"/>
                  </a:lnTo>
                  <a:lnTo>
                    <a:pt x="123" y="173"/>
                  </a:lnTo>
                  <a:lnTo>
                    <a:pt x="111" y="181"/>
                  </a:lnTo>
                  <a:lnTo>
                    <a:pt x="95" y="183"/>
                  </a:lnTo>
                  <a:lnTo>
                    <a:pt x="68" y="183"/>
                  </a:lnTo>
                  <a:lnTo>
                    <a:pt x="68" y="238"/>
                  </a:lnTo>
                  <a:lnTo>
                    <a:pt x="100" y="238"/>
                  </a:lnTo>
                  <a:lnTo>
                    <a:pt x="116" y="240"/>
                  </a:lnTo>
                  <a:lnTo>
                    <a:pt x="127" y="247"/>
                  </a:lnTo>
                  <a:lnTo>
                    <a:pt x="133" y="259"/>
                  </a:lnTo>
                  <a:lnTo>
                    <a:pt x="135" y="274"/>
                  </a:lnTo>
                  <a:lnTo>
                    <a:pt x="135" y="343"/>
                  </a:lnTo>
                  <a:lnTo>
                    <a:pt x="133" y="359"/>
                  </a:lnTo>
                  <a:lnTo>
                    <a:pt x="127" y="371"/>
                  </a:lnTo>
                  <a:lnTo>
                    <a:pt x="117" y="379"/>
                  </a:lnTo>
                  <a:lnTo>
                    <a:pt x="102" y="382"/>
                  </a:lnTo>
                  <a:lnTo>
                    <a:pt x="86" y="379"/>
                  </a:lnTo>
                  <a:lnTo>
                    <a:pt x="76" y="371"/>
                  </a:lnTo>
                  <a:lnTo>
                    <a:pt x="70" y="357"/>
                  </a:lnTo>
                  <a:lnTo>
                    <a:pt x="68" y="340"/>
                  </a:lnTo>
                  <a:lnTo>
                    <a:pt x="68" y="277"/>
                  </a:lnTo>
                  <a:lnTo>
                    <a:pt x="0" y="277"/>
                  </a:lnTo>
                  <a:lnTo>
                    <a:pt x="0" y="334"/>
                  </a:lnTo>
                  <a:lnTo>
                    <a:pt x="5" y="380"/>
                  </a:lnTo>
                  <a:lnTo>
                    <a:pt x="22" y="414"/>
                  </a:lnTo>
                  <a:lnTo>
                    <a:pt x="54" y="436"/>
                  </a:lnTo>
                  <a:lnTo>
                    <a:pt x="101" y="444"/>
                  </a:lnTo>
                  <a:lnTo>
                    <a:pt x="149" y="437"/>
                  </a:lnTo>
                  <a:lnTo>
                    <a:pt x="182" y="417"/>
                  </a:lnTo>
                  <a:lnTo>
                    <a:pt x="201" y="385"/>
                  </a:lnTo>
                  <a:lnTo>
                    <a:pt x="207" y="345"/>
                  </a:lnTo>
                  <a:lnTo>
                    <a:pt x="207" y="280"/>
                  </a:lnTo>
                  <a:lnTo>
                    <a:pt x="204" y="253"/>
                  </a:lnTo>
                  <a:lnTo>
                    <a:pt x="194" y="231"/>
                  </a:lnTo>
                  <a:lnTo>
                    <a:pt x="177" y="216"/>
                  </a:lnTo>
                  <a:lnTo>
                    <a:pt x="153" y="207"/>
                  </a:lnTo>
                  <a:lnTo>
                    <a:pt x="174" y="197"/>
                  </a:lnTo>
                  <a:lnTo>
                    <a:pt x="189" y="182"/>
                  </a:lnTo>
                  <a:lnTo>
                    <a:pt x="199" y="161"/>
                  </a:lnTo>
                  <a:lnTo>
                    <a:pt x="203" y="136"/>
                  </a:lnTo>
                  <a:lnTo>
                    <a:pt x="203" y="99"/>
                  </a:lnTo>
                  <a:lnTo>
                    <a:pt x="197" y="57"/>
                  </a:lnTo>
                  <a:lnTo>
                    <a:pt x="180" y="26"/>
                  </a:lnTo>
                  <a:lnTo>
                    <a:pt x="149" y="7"/>
                  </a:lnTo>
                  <a:lnTo>
                    <a:pt x="10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noChangeArrowheads="1"/>
            </p:cNvPicPr>
            <p:nvPr/>
          </p:nvPicPr>
          <p:blipFill>
            <a:blip r:embed="rId2"/>
            <a:srcRect/>
            <a:stretch>
              <a:fillRect/>
            </a:stretch>
          </p:blipFill>
          <p:spPr bwMode="auto">
            <a:xfrm>
              <a:off x="17538" y="1634"/>
              <a:ext cx="364" cy="340"/>
            </a:xfrm>
            <a:prstGeom prst="rect">
              <a:avLst/>
            </a:prstGeom>
            <a:noFill/>
          </p:spPr>
        </p:pic>
        <p:sp>
          <p:nvSpPr>
            <p:cNvPr id="8" name="Freeform 8"/>
            <p:cNvSpPr>
              <a:spLocks/>
            </p:cNvSpPr>
            <p:nvPr/>
          </p:nvSpPr>
          <p:spPr bwMode="auto">
            <a:xfrm>
              <a:off x="16452" y="1208"/>
              <a:ext cx="1257" cy="1014"/>
            </a:xfrm>
            <a:custGeom>
              <a:avLst/>
              <a:gdLst>
                <a:gd name="T0" fmla="*/ 1104 w 1257"/>
                <a:gd name="T1" fmla="*/ 1208 h 1014"/>
                <a:gd name="T2" fmla="*/ 1093 w 1257"/>
                <a:gd name="T3" fmla="*/ 1210 h 1014"/>
                <a:gd name="T4" fmla="*/ 1082 w 1257"/>
                <a:gd name="T5" fmla="*/ 1211 h 1014"/>
                <a:gd name="T6" fmla="*/ 1074 w 1257"/>
                <a:gd name="T7" fmla="*/ 1217 h 1014"/>
                <a:gd name="T8" fmla="*/ 811 w 1257"/>
                <a:gd name="T9" fmla="*/ 2090 h 1014"/>
                <a:gd name="T10" fmla="*/ 739 w 1257"/>
                <a:gd name="T11" fmla="*/ 1675 h 1014"/>
                <a:gd name="T12" fmla="*/ 736 w 1257"/>
                <a:gd name="T13" fmla="*/ 1664 h 1014"/>
                <a:gd name="T14" fmla="*/ 728 w 1257"/>
                <a:gd name="T15" fmla="*/ 1655 h 1014"/>
                <a:gd name="T16" fmla="*/ 718 w 1257"/>
                <a:gd name="T17" fmla="*/ 1654 h 1014"/>
                <a:gd name="T18" fmla="*/ 707 w 1257"/>
                <a:gd name="T19" fmla="*/ 1651 h 1014"/>
                <a:gd name="T20" fmla="*/ 697 w 1257"/>
                <a:gd name="T21" fmla="*/ 1657 h 1014"/>
                <a:gd name="T22" fmla="*/ 693 w 1257"/>
                <a:gd name="T23" fmla="*/ 1666 h 1014"/>
                <a:gd name="T24" fmla="*/ 577 w 1257"/>
                <a:gd name="T25" fmla="*/ 1879 h 1014"/>
                <a:gd name="T26" fmla="*/ 526 w 1257"/>
                <a:gd name="T27" fmla="*/ 1522 h 1014"/>
                <a:gd name="T28" fmla="*/ 525 w 1257"/>
                <a:gd name="T29" fmla="*/ 1511 h 1014"/>
                <a:gd name="T30" fmla="*/ 516 w 1257"/>
                <a:gd name="T31" fmla="*/ 1503 h 1014"/>
                <a:gd name="T32" fmla="*/ 495 w 1257"/>
                <a:gd name="T33" fmla="*/ 1499 h 1014"/>
                <a:gd name="T34" fmla="*/ 484 w 1257"/>
                <a:gd name="T35" fmla="*/ 1505 h 1014"/>
                <a:gd name="T36" fmla="*/ 362 w 1257"/>
                <a:gd name="T37" fmla="*/ 1783 h 1014"/>
                <a:gd name="T38" fmla="*/ 11 w 1257"/>
                <a:gd name="T39" fmla="*/ 1783 h 1014"/>
                <a:gd name="T40" fmla="*/ 0 w 1257"/>
                <a:gd name="T41" fmla="*/ 1795 h 1014"/>
                <a:gd name="T42" fmla="*/ 0 w 1257"/>
                <a:gd name="T43" fmla="*/ 1823 h 1014"/>
                <a:gd name="T44" fmla="*/ 12 w 1257"/>
                <a:gd name="T45" fmla="*/ 1834 h 1014"/>
                <a:gd name="T46" fmla="*/ 386 w 1257"/>
                <a:gd name="T47" fmla="*/ 1834 h 1014"/>
                <a:gd name="T48" fmla="*/ 396 w 1257"/>
                <a:gd name="T49" fmla="*/ 1827 h 1014"/>
                <a:gd name="T50" fmla="*/ 400 w 1257"/>
                <a:gd name="T51" fmla="*/ 1819 h 1014"/>
                <a:gd name="T52" fmla="*/ 490 w 1257"/>
                <a:gd name="T53" fmla="*/ 1615 h 1014"/>
                <a:gd name="T54" fmla="*/ 541 w 1257"/>
                <a:gd name="T55" fmla="*/ 1970 h 1014"/>
                <a:gd name="T56" fmla="*/ 550 w 1257"/>
                <a:gd name="T57" fmla="*/ 1979 h 1014"/>
                <a:gd name="T58" fmla="*/ 561 w 1257"/>
                <a:gd name="T59" fmla="*/ 1981 h 1014"/>
                <a:gd name="T60" fmla="*/ 571 w 1257"/>
                <a:gd name="T61" fmla="*/ 1983 h 1014"/>
                <a:gd name="T62" fmla="*/ 583 w 1257"/>
                <a:gd name="T63" fmla="*/ 1978 h 1014"/>
                <a:gd name="T64" fmla="*/ 588 w 1257"/>
                <a:gd name="T65" fmla="*/ 1969 h 1014"/>
                <a:gd name="T66" fmla="*/ 705 w 1257"/>
                <a:gd name="T67" fmla="*/ 1753 h 1014"/>
                <a:gd name="T68" fmla="*/ 781 w 1257"/>
                <a:gd name="T69" fmla="*/ 2201 h 1014"/>
                <a:gd name="T70" fmla="*/ 783 w 1257"/>
                <a:gd name="T71" fmla="*/ 2213 h 1014"/>
                <a:gd name="T72" fmla="*/ 791 w 1257"/>
                <a:gd name="T73" fmla="*/ 2222 h 1014"/>
                <a:gd name="T74" fmla="*/ 816 w 1257"/>
                <a:gd name="T75" fmla="*/ 2222 h 1014"/>
                <a:gd name="T76" fmla="*/ 826 w 1257"/>
                <a:gd name="T77" fmla="*/ 2215 h 1014"/>
                <a:gd name="T78" fmla="*/ 828 w 1257"/>
                <a:gd name="T79" fmla="*/ 2204 h 1014"/>
                <a:gd name="T80" fmla="*/ 1099 w 1257"/>
                <a:gd name="T81" fmla="*/ 1301 h 1014"/>
                <a:gd name="T82" fmla="*/ 1209 w 1257"/>
                <a:gd name="T83" fmla="*/ 1528 h 1014"/>
                <a:gd name="T84" fmla="*/ 1214 w 1257"/>
                <a:gd name="T85" fmla="*/ 1536 h 1014"/>
                <a:gd name="T86" fmla="*/ 1223 w 1257"/>
                <a:gd name="T87" fmla="*/ 1541 h 1014"/>
                <a:gd name="T88" fmla="*/ 1232 w 1257"/>
                <a:gd name="T89" fmla="*/ 1542 h 1014"/>
                <a:gd name="T90" fmla="*/ 1241 w 1257"/>
                <a:gd name="T91" fmla="*/ 1540 h 1014"/>
                <a:gd name="T92" fmla="*/ 1250 w 1257"/>
                <a:gd name="T93" fmla="*/ 1534 h 1014"/>
                <a:gd name="T94" fmla="*/ 1255 w 1257"/>
                <a:gd name="T95" fmla="*/ 1526 h 1014"/>
                <a:gd name="T96" fmla="*/ 1256 w 1257"/>
                <a:gd name="T97" fmla="*/ 1516 h 1014"/>
                <a:gd name="T98" fmla="*/ 1253 w 1257"/>
                <a:gd name="T99" fmla="*/ 1507 h 1014"/>
                <a:gd name="T100" fmla="*/ 1112 w 1257"/>
                <a:gd name="T101" fmla="*/ 1215 h 10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7" h="1014">
                  <a:moveTo>
                    <a:pt x="1104" y="0"/>
                  </a:moveTo>
                  <a:lnTo>
                    <a:pt x="1093" y="2"/>
                  </a:lnTo>
                  <a:lnTo>
                    <a:pt x="1082" y="3"/>
                  </a:lnTo>
                  <a:lnTo>
                    <a:pt x="1074" y="9"/>
                  </a:lnTo>
                  <a:lnTo>
                    <a:pt x="811" y="882"/>
                  </a:lnTo>
                  <a:lnTo>
                    <a:pt x="739" y="467"/>
                  </a:lnTo>
                  <a:lnTo>
                    <a:pt x="736" y="456"/>
                  </a:lnTo>
                  <a:lnTo>
                    <a:pt x="728" y="447"/>
                  </a:lnTo>
                  <a:lnTo>
                    <a:pt x="718" y="446"/>
                  </a:lnTo>
                  <a:lnTo>
                    <a:pt x="707" y="443"/>
                  </a:lnTo>
                  <a:lnTo>
                    <a:pt x="697" y="449"/>
                  </a:lnTo>
                  <a:lnTo>
                    <a:pt x="693" y="458"/>
                  </a:lnTo>
                  <a:lnTo>
                    <a:pt x="577" y="671"/>
                  </a:lnTo>
                  <a:lnTo>
                    <a:pt x="526" y="314"/>
                  </a:lnTo>
                  <a:lnTo>
                    <a:pt x="525" y="303"/>
                  </a:lnTo>
                  <a:lnTo>
                    <a:pt x="516" y="295"/>
                  </a:lnTo>
                  <a:lnTo>
                    <a:pt x="495" y="291"/>
                  </a:lnTo>
                  <a:lnTo>
                    <a:pt x="484" y="297"/>
                  </a:lnTo>
                  <a:lnTo>
                    <a:pt x="362" y="575"/>
                  </a:lnTo>
                  <a:lnTo>
                    <a:pt x="11" y="575"/>
                  </a:lnTo>
                  <a:lnTo>
                    <a:pt x="0" y="587"/>
                  </a:lnTo>
                  <a:lnTo>
                    <a:pt x="0" y="615"/>
                  </a:lnTo>
                  <a:lnTo>
                    <a:pt x="12" y="626"/>
                  </a:lnTo>
                  <a:lnTo>
                    <a:pt x="386" y="626"/>
                  </a:lnTo>
                  <a:lnTo>
                    <a:pt x="396" y="619"/>
                  </a:lnTo>
                  <a:lnTo>
                    <a:pt x="400" y="611"/>
                  </a:lnTo>
                  <a:lnTo>
                    <a:pt x="490" y="407"/>
                  </a:lnTo>
                  <a:lnTo>
                    <a:pt x="541" y="762"/>
                  </a:lnTo>
                  <a:lnTo>
                    <a:pt x="550" y="771"/>
                  </a:lnTo>
                  <a:lnTo>
                    <a:pt x="561" y="773"/>
                  </a:lnTo>
                  <a:lnTo>
                    <a:pt x="571" y="775"/>
                  </a:lnTo>
                  <a:lnTo>
                    <a:pt x="583" y="770"/>
                  </a:lnTo>
                  <a:lnTo>
                    <a:pt x="588" y="761"/>
                  </a:lnTo>
                  <a:lnTo>
                    <a:pt x="705" y="545"/>
                  </a:lnTo>
                  <a:lnTo>
                    <a:pt x="781" y="993"/>
                  </a:lnTo>
                  <a:lnTo>
                    <a:pt x="783" y="1005"/>
                  </a:lnTo>
                  <a:lnTo>
                    <a:pt x="791" y="1014"/>
                  </a:lnTo>
                  <a:lnTo>
                    <a:pt x="816" y="1014"/>
                  </a:lnTo>
                  <a:lnTo>
                    <a:pt x="826" y="1007"/>
                  </a:lnTo>
                  <a:lnTo>
                    <a:pt x="828" y="996"/>
                  </a:lnTo>
                  <a:lnTo>
                    <a:pt x="1099" y="93"/>
                  </a:lnTo>
                  <a:lnTo>
                    <a:pt x="1209" y="320"/>
                  </a:lnTo>
                  <a:lnTo>
                    <a:pt x="1214" y="328"/>
                  </a:lnTo>
                  <a:lnTo>
                    <a:pt x="1223" y="333"/>
                  </a:lnTo>
                  <a:lnTo>
                    <a:pt x="1232" y="334"/>
                  </a:lnTo>
                  <a:lnTo>
                    <a:pt x="1241" y="332"/>
                  </a:lnTo>
                  <a:lnTo>
                    <a:pt x="1250" y="326"/>
                  </a:lnTo>
                  <a:lnTo>
                    <a:pt x="1255" y="318"/>
                  </a:lnTo>
                  <a:lnTo>
                    <a:pt x="1256" y="308"/>
                  </a:lnTo>
                  <a:lnTo>
                    <a:pt x="1253" y="299"/>
                  </a:lnTo>
                  <a:lnTo>
                    <a:pt x="1112" y="7"/>
                  </a:lnTo>
                  <a:lnTo>
                    <a:pt x="1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9" name="Picture 7"/>
            <p:cNvPicPr>
              <a:picLocks noChangeAspect="1" noChangeArrowheads="1"/>
            </p:cNvPicPr>
            <p:nvPr/>
          </p:nvPicPr>
          <p:blipFill>
            <a:blip r:embed="rId3"/>
            <a:srcRect/>
            <a:stretch>
              <a:fillRect/>
            </a:stretch>
          </p:blipFill>
          <p:spPr bwMode="auto">
            <a:xfrm>
              <a:off x="16713" y="571"/>
              <a:ext cx="414" cy="184"/>
            </a:xfrm>
            <a:prstGeom prst="rect">
              <a:avLst/>
            </a:prstGeom>
            <a:noFill/>
          </p:spPr>
        </p:pic>
        <p:pic>
          <p:nvPicPr>
            <p:cNvPr id="10" name="Picture 6"/>
            <p:cNvPicPr>
              <a:picLocks noChangeAspect="1" noChangeArrowheads="1"/>
            </p:cNvPicPr>
            <p:nvPr/>
          </p:nvPicPr>
          <p:blipFill>
            <a:blip r:embed="rId4"/>
            <a:srcRect/>
            <a:stretch>
              <a:fillRect/>
            </a:stretch>
          </p:blipFill>
          <p:spPr bwMode="auto">
            <a:xfrm>
              <a:off x="17187" y="574"/>
              <a:ext cx="554" cy="177"/>
            </a:xfrm>
            <a:prstGeom prst="rect">
              <a:avLst/>
            </a:prstGeom>
            <a:noFill/>
          </p:spPr>
        </p:pic>
        <p:pic>
          <p:nvPicPr>
            <p:cNvPr id="11" name="Picture 5"/>
            <p:cNvPicPr>
              <a:picLocks noChangeAspect="1" noChangeArrowheads="1"/>
            </p:cNvPicPr>
            <p:nvPr/>
          </p:nvPicPr>
          <p:blipFill>
            <a:blip r:embed="rId5"/>
            <a:srcRect/>
            <a:stretch>
              <a:fillRect/>
            </a:stretch>
          </p:blipFill>
          <p:spPr bwMode="auto">
            <a:xfrm>
              <a:off x="16709" y="833"/>
              <a:ext cx="311" cy="179"/>
            </a:xfrm>
            <a:prstGeom prst="rect">
              <a:avLst/>
            </a:prstGeom>
            <a:noFill/>
          </p:spPr>
        </p:pic>
        <p:sp>
          <p:nvSpPr>
            <p:cNvPr id="12" name="AutoShape 4"/>
            <p:cNvSpPr>
              <a:spLocks/>
            </p:cNvSpPr>
            <p:nvPr/>
          </p:nvSpPr>
          <p:spPr bwMode="auto">
            <a:xfrm>
              <a:off x="17062" y="830"/>
              <a:ext cx="881" cy="182"/>
            </a:xfrm>
            <a:custGeom>
              <a:avLst/>
              <a:gdLst>
                <a:gd name="T0" fmla="*/ 97 w 881"/>
                <a:gd name="T1" fmla="*/ 946 h 182"/>
                <a:gd name="T2" fmla="*/ 57 w 881"/>
                <a:gd name="T3" fmla="*/ 834 h 182"/>
                <a:gd name="T4" fmla="*/ 0 w 881"/>
                <a:gd name="T5" fmla="*/ 834 h 182"/>
                <a:gd name="T6" fmla="*/ 62 w 881"/>
                <a:gd name="T7" fmla="*/ 946 h 182"/>
                <a:gd name="T8" fmla="*/ 114 w 881"/>
                <a:gd name="T9" fmla="*/ 1011 h 182"/>
                <a:gd name="T10" fmla="*/ 225 w 881"/>
                <a:gd name="T11" fmla="*/ 834 h 182"/>
                <a:gd name="T12" fmla="*/ 225 w 881"/>
                <a:gd name="T13" fmla="*/ 1011 h 182"/>
                <a:gd name="T14" fmla="*/ 185 w 881"/>
                <a:gd name="T15" fmla="*/ 933 h 182"/>
                <a:gd name="T16" fmla="*/ 185 w 881"/>
                <a:gd name="T17" fmla="*/ 908 h 182"/>
                <a:gd name="T18" fmla="*/ 225 w 881"/>
                <a:gd name="T19" fmla="*/ 834 h 182"/>
                <a:gd name="T20" fmla="*/ 273 w 881"/>
                <a:gd name="T21" fmla="*/ 833 h 182"/>
                <a:gd name="T22" fmla="*/ 245 w 881"/>
                <a:gd name="T23" fmla="*/ 1011 h 182"/>
                <a:gd name="T24" fmla="*/ 390 w 881"/>
                <a:gd name="T25" fmla="*/ 987 h 182"/>
                <a:gd name="T26" fmla="*/ 325 w 881"/>
                <a:gd name="T27" fmla="*/ 833 h 182"/>
                <a:gd name="T28" fmla="*/ 390 w 881"/>
                <a:gd name="T29" fmla="*/ 1011 h 182"/>
                <a:gd name="T30" fmla="*/ 385 w 881"/>
                <a:gd name="T31" fmla="*/ 906 h 182"/>
                <a:gd name="T32" fmla="*/ 427 w 881"/>
                <a:gd name="T33" fmla="*/ 906 h 182"/>
                <a:gd name="T34" fmla="*/ 525 w 881"/>
                <a:gd name="T35" fmla="*/ 922 h 182"/>
                <a:gd name="T36" fmla="*/ 526 w 881"/>
                <a:gd name="T37" fmla="*/ 908 h 182"/>
                <a:gd name="T38" fmla="*/ 526 w 881"/>
                <a:gd name="T39" fmla="*/ 857 h 182"/>
                <a:gd name="T40" fmla="*/ 508 w 881"/>
                <a:gd name="T41" fmla="*/ 836 h 182"/>
                <a:gd name="T42" fmla="*/ 504 w 881"/>
                <a:gd name="T43" fmla="*/ 982 h 182"/>
                <a:gd name="T44" fmla="*/ 476 w 881"/>
                <a:gd name="T45" fmla="*/ 929 h 182"/>
                <a:gd name="T46" fmla="*/ 504 w 881"/>
                <a:gd name="T47" fmla="*/ 836 h 182"/>
                <a:gd name="T48" fmla="*/ 499 w 881"/>
                <a:gd name="T49" fmla="*/ 904 h 182"/>
                <a:gd name="T50" fmla="*/ 474 w 881"/>
                <a:gd name="T51" fmla="*/ 857 h 182"/>
                <a:gd name="T52" fmla="*/ 499 w 881"/>
                <a:gd name="T53" fmla="*/ 835 h 182"/>
                <a:gd name="T54" fmla="*/ 445 w 881"/>
                <a:gd name="T55" fmla="*/ 1012 h 182"/>
                <a:gd name="T56" fmla="*/ 523 w 881"/>
                <a:gd name="T57" fmla="*/ 1002 h 182"/>
                <a:gd name="T58" fmla="*/ 532 w 881"/>
                <a:gd name="T59" fmla="*/ 973 h 182"/>
                <a:gd name="T60" fmla="*/ 549 w 881"/>
                <a:gd name="T61" fmla="*/ 834 h 182"/>
                <a:gd name="T62" fmla="*/ 620 w 881"/>
                <a:gd name="T63" fmla="*/ 987 h 182"/>
                <a:gd name="T64" fmla="*/ 609 w 881"/>
                <a:gd name="T65" fmla="*/ 933 h 182"/>
                <a:gd name="T66" fmla="*/ 579 w 881"/>
                <a:gd name="T67" fmla="*/ 857 h 182"/>
                <a:gd name="T68" fmla="*/ 669 w 881"/>
                <a:gd name="T69" fmla="*/ 834 h 182"/>
                <a:gd name="T70" fmla="*/ 669 w 881"/>
                <a:gd name="T71" fmla="*/ 1011 h 182"/>
                <a:gd name="T72" fmla="*/ 748 w 881"/>
                <a:gd name="T73" fmla="*/ 834 h 182"/>
                <a:gd name="T74" fmla="*/ 717 w 881"/>
                <a:gd name="T75" fmla="*/ 834 h 182"/>
                <a:gd name="T76" fmla="*/ 714 w 881"/>
                <a:gd name="T77" fmla="*/ 1011 h 182"/>
                <a:gd name="T78" fmla="*/ 774 w 881"/>
                <a:gd name="T79" fmla="*/ 1011 h 182"/>
                <a:gd name="T80" fmla="*/ 880 w 881"/>
                <a:gd name="T81" fmla="*/ 876 h 182"/>
                <a:gd name="T82" fmla="*/ 859 w 881"/>
                <a:gd name="T83" fmla="*/ 834 h 182"/>
                <a:gd name="T84" fmla="*/ 804 w 881"/>
                <a:gd name="T85" fmla="*/ 845 h 182"/>
                <a:gd name="T86" fmla="*/ 793 w 881"/>
                <a:gd name="T87" fmla="*/ 964 h 182"/>
                <a:gd name="T88" fmla="*/ 814 w 881"/>
                <a:gd name="T89" fmla="*/ 1009 h 182"/>
                <a:gd name="T90" fmla="*/ 855 w 881"/>
                <a:gd name="T91" fmla="*/ 1005 h 182"/>
                <a:gd name="T92" fmla="*/ 880 w 881"/>
                <a:gd name="T93" fmla="*/ 1011 h 182"/>
                <a:gd name="T94" fmla="*/ 839 w 881"/>
                <a:gd name="T95" fmla="*/ 939 h 182"/>
                <a:gd name="T96" fmla="*/ 847 w 881"/>
                <a:gd name="T97" fmla="*/ 987 h 182"/>
                <a:gd name="T98" fmla="*/ 823 w 881"/>
                <a:gd name="T99" fmla="*/ 864 h 182"/>
                <a:gd name="T100" fmla="*/ 853 w 881"/>
                <a:gd name="T101" fmla="*/ 862 h 182"/>
                <a:gd name="T102" fmla="*/ 880 w 881"/>
                <a:gd name="T103" fmla="*/ 876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1" h="182">
                  <a:moveTo>
                    <a:pt x="137" y="3"/>
                  </a:moveTo>
                  <a:lnTo>
                    <a:pt x="111" y="3"/>
                  </a:lnTo>
                  <a:lnTo>
                    <a:pt x="97" y="115"/>
                  </a:lnTo>
                  <a:lnTo>
                    <a:pt x="91" y="70"/>
                  </a:lnTo>
                  <a:lnTo>
                    <a:pt x="81" y="3"/>
                  </a:lnTo>
                  <a:lnTo>
                    <a:pt x="57" y="3"/>
                  </a:lnTo>
                  <a:lnTo>
                    <a:pt x="42" y="115"/>
                  </a:lnTo>
                  <a:lnTo>
                    <a:pt x="29" y="3"/>
                  </a:lnTo>
                  <a:lnTo>
                    <a:pt x="0" y="3"/>
                  </a:lnTo>
                  <a:lnTo>
                    <a:pt x="24" y="180"/>
                  </a:lnTo>
                  <a:lnTo>
                    <a:pt x="53" y="180"/>
                  </a:lnTo>
                  <a:lnTo>
                    <a:pt x="62" y="115"/>
                  </a:lnTo>
                  <a:lnTo>
                    <a:pt x="69" y="70"/>
                  </a:lnTo>
                  <a:lnTo>
                    <a:pt x="85" y="180"/>
                  </a:lnTo>
                  <a:lnTo>
                    <a:pt x="114" y="180"/>
                  </a:lnTo>
                  <a:lnTo>
                    <a:pt x="122" y="115"/>
                  </a:lnTo>
                  <a:lnTo>
                    <a:pt x="137" y="3"/>
                  </a:lnTo>
                  <a:close/>
                  <a:moveTo>
                    <a:pt x="225" y="3"/>
                  </a:moveTo>
                  <a:lnTo>
                    <a:pt x="155" y="3"/>
                  </a:lnTo>
                  <a:lnTo>
                    <a:pt x="155" y="180"/>
                  </a:lnTo>
                  <a:lnTo>
                    <a:pt x="225" y="180"/>
                  </a:lnTo>
                  <a:lnTo>
                    <a:pt x="225" y="156"/>
                  </a:lnTo>
                  <a:lnTo>
                    <a:pt x="185" y="156"/>
                  </a:lnTo>
                  <a:lnTo>
                    <a:pt x="185" y="102"/>
                  </a:lnTo>
                  <a:lnTo>
                    <a:pt x="215" y="102"/>
                  </a:lnTo>
                  <a:lnTo>
                    <a:pt x="215" y="77"/>
                  </a:lnTo>
                  <a:lnTo>
                    <a:pt x="185" y="77"/>
                  </a:lnTo>
                  <a:lnTo>
                    <a:pt x="185" y="26"/>
                  </a:lnTo>
                  <a:lnTo>
                    <a:pt x="225" y="26"/>
                  </a:lnTo>
                  <a:lnTo>
                    <a:pt x="225" y="3"/>
                  </a:lnTo>
                  <a:close/>
                  <a:moveTo>
                    <a:pt x="309" y="156"/>
                  </a:moveTo>
                  <a:lnTo>
                    <a:pt x="273" y="156"/>
                  </a:lnTo>
                  <a:lnTo>
                    <a:pt x="273" y="2"/>
                  </a:lnTo>
                  <a:lnTo>
                    <a:pt x="245" y="2"/>
                  </a:lnTo>
                  <a:lnTo>
                    <a:pt x="245" y="156"/>
                  </a:lnTo>
                  <a:lnTo>
                    <a:pt x="245" y="180"/>
                  </a:lnTo>
                  <a:lnTo>
                    <a:pt x="309" y="180"/>
                  </a:lnTo>
                  <a:lnTo>
                    <a:pt x="309" y="156"/>
                  </a:lnTo>
                  <a:close/>
                  <a:moveTo>
                    <a:pt x="390" y="156"/>
                  </a:moveTo>
                  <a:lnTo>
                    <a:pt x="354" y="156"/>
                  </a:lnTo>
                  <a:lnTo>
                    <a:pt x="354" y="2"/>
                  </a:lnTo>
                  <a:lnTo>
                    <a:pt x="325" y="2"/>
                  </a:lnTo>
                  <a:lnTo>
                    <a:pt x="325" y="156"/>
                  </a:lnTo>
                  <a:lnTo>
                    <a:pt x="325" y="180"/>
                  </a:lnTo>
                  <a:lnTo>
                    <a:pt x="390" y="180"/>
                  </a:lnTo>
                  <a:lnTo>
                    <a:pt x="390" y="156"/>
                  </a:lnTo>
                  <a:close/>
                  <a:moveTo>
                    <a:pt x="427" y="75"/>
                  </a:moveTo>
                  <a:lnTo>
                    <a:pt x="385" y="75"/>
                  </a:lnTo>
                  <a:lnTo>
                    <a:pt x="385" y="98"/>
                  </a:lnTo>
                  <a:lnTo>
                    <a:pt x="427" y="98"/>
                  </a:lnTo>
                  <a:lnTo>
                    <a:pt x="427" y="75"/>
                  </a:lnTo>
                  <a:close/>
                  <a:moveTo>
                    <a:pt x="532" y="102"/>
                  </a:moveTo>
                  <a:lnTo>
                    <a:pt x="530" y="98"/>
                  </a:lnTo>
                  <a:lnTo>
                    <a:pt x="525" y="91"/>
                  </a:lnTo>
                  <a:lnTo>
                    <a:pt x="510" y="88"/>
                  </a:lnTo>
                  <a:lnTo>
                    <a:pt x="522" y="84"/>
                  </a:lnTo>
                  <a:lnTo>
                    <a:pt x="526" y="77"/>
                  </a:lnTo>
                  <a:lnTo>
                    <a:pt x="528" y="75"/>
                  </a:lnTo>
                  <a:lnTo>
                    <a:pt x="528" y="42"/>
                  </a:lnTo>
                  <a:lnTo>
                    <a:pt x="526" y="26"/>
                  </a:lnTo>
                  <a:lnTo>
                    <a:pt x="526" y="25"/>
                  </a:lnTo>
                  <a:lnTo>
                    <a:pt x="519" y="13"/>
                  </a:lnTo>
                  <a:lnTo>
                    <a:pt x="508" y="5"/>
                  </a:lnTo>
                  <a:lnTo>
                    <a:pt x="504" y="5"/>
                  </a:lnTo>
                  <a:lnTo>
                    <a:pt x="504" y="105"/>
                  </a:lnTo>
                  <a:lnTo>
                    <a:pt x="504" y="151"/>
                  </a:lnTo>
                  <a:lnTo>
                    <a:pt x="499" y="156"/>
                  </a:lnTo>
                  <a:lnTo>
                    <a:pt x="476" y="156"/>
                  </a:lnTo>
                  <a:lnTo>
                    <a:pt x="476" y="98"/>
                  </a:lnTo>
                  <a:lnTo>
                    <a:pt x="499" y="98"/>
                  </a:lnTo>
                  <a:lnTo>
                    <a:pt x="504" y="105"/>
                  </a:lnTo>
                  <a:lnTo>
                    <a:pt x="504" y="5"/>
                  </a:lnTo>
                  <a:lnTo>
                    <a:pt x="499" y="4"/>
                  </a:lnTo>
                  <a:lnTo>
                    <a:pt x="499" y="33"/>
                  </a:lnTo>
                  <a:lnTo>
                    <a:pt x="499" y="73"/>
                  </a:lnTo>
                  <a:lnTo>
                    <a:pt x="495" y="77"/>
                  </a:lnTo>
                  <a:lnTo>
                    <a:pt x="474" y="77"/>
                  </a:lnTo>
                  <a:lnTo>
                    <a:pt x="474" y="26"/>
                  </a:lnTo>
                  <a:lnTo>
                    <a:pt x="495" y="26"/>
                  </a:lnTo>
                  <a:lnTo>
                    <a:pt x="499" y="33"/>
                  </a:lnTo>
                  <a:lnTo>
                    <a:pt x="499" y="4"/>
                  </a:lnTo>
                  <a:lnTo>
                    <a:pt x="489" y="3"/>
                  </a:lnTo>
                  <a:lnTo>
                    <a:pt x="445" y="3"/>
                  </a:lnTo>
                  <a:lnTo>
                    <a:pt x="445" y="181"/>
                  </a:lnTo>
                  <a:lnTo>
                    <a:pt x="492" y="181"/>
                  </a:lnTo>
                  <a:lnTo>
                    <a:pt x="511" y="179"/>
                  </a:lnTo>
                  <a:lnTo>
                    <a:pt x="523" y="171"/>
                  </a:lnTo>
                  <a:lnTo>
                    <a:pt x="530" y="159"/>
                  </a:lnTo>
                  <a:lnTo>
                    <a:pt x="531" y="156"/>
                  </a:lnTo>
                  <a:lnTo>
                    <a:pt x="532" y="142"/>
                  </a:lnTo>
                  <a:lnTo>
                    <a:pt x="532" y="102"/>
                  </a:lnTo>
                  <a:close/>
                  <a:moveTo>
                    <a:pt x="620" y="3"/>
                  </a:moveTo>
                  <a:lnTo>
                    <a:pt x="549" y="3"/>
                  </a:lnTo>
                  <a:lnTo>
                    <a:pt x="549" y="180"/>
                  </a:lnTo>
                  <a:lnTo>
                    <a:pt x="620" y="180"/>
                  </a:lnTo>
                  <a:lnTo>
                    <a:pt x="620" y="156"/>
                  </a:lnTo>
                  <a:lnTo>
                    <a:pt x="579" y="156"/>
                  </a:lnTo>
                  <a:lnTo>
                    <a:pt x="579" y="102"/>
                  </a:lnTo>
                  <a:lnTo>
                    <a:pt x="609" y="102"/>
                  </a:lnTo>
                  <a:lnTo>
                    <a:pt x="609" y="77"/>
                  </a:lnTo>
                  <a:lnTo>
                    <a:pt x="579" y="77"/>
                  </a:lnTo>
                  <a:lnTo>
                    <a:pt x="579" y="26"/>
                  </a:lnTo>
                  <a:lnTo>
                    <a:pt x="620" y="26"/>
                  </a:lnTo>
                  <a:lnTo>
                    <a:pt x="620" y="3"/>
                  </a:lnTo>
                  <a:close/>
                  <a:moveTo>
                    <a:pt x="669" y="3"/>
                  </a:moveTo>
                  <a:lnTo>
                    <a:pt x="639" y="3"/>
                  </a:lnTo>
                  <a:lnTo>
                    <a:pt x="639" y="180"/>
                  </a:lnTo>
                  <a:lnTo>
                    <a:pt x="669" y="180"/>
                  </a:lnTo>
                  <a:lnTo>
                    <a:pt x="669" y="3"/>
                  </a:lnTo>
                  <a:close/>
                  <a:moveTo>
                    <a:pt x="774" y="3"/>
                  </a:moveTo>
                  <a:lnTo>
                    <a:pt x="748" y="3"/>
                  </a:lnTo>
                  <a:lnTo>
                    <a:pt x="748" y="105"/>
                  </a:lnTo>
                  <a:lnTo>
                    <a:pt x="737" y="68"/>
                  </a:lnTo>
                  <a:lnTo>
                    <a:pt x="717" y="3"/>
                  </a:lnTo>
                  <a:lnTo>
                    <a:pt x="688" y="3"/>
                  </a:lnTo>
                  <a:lnTo>
                    <a:pt x="688" y="180"/>
                  </a:lnTo>
                  <a:lnTo>
                    <a:pt x="714" y="180"/>
                  </a:lnTo>
                  <a:lnTo>
                    <a:pt x="714" y="68"/>
                  </a:lnTo>
                  <a:lnTo>
                    <a:pt x="748" y="180"/>
                  </a:lnTo>
                  <a:lnTo>
                    <a:pt x="774" y="180"/>
                  </a:lnTo>
                  <a:lnTo>
                    <a:pt x="774" y="105"/>
                  </a:lnTo>
                  <a:lnTo>
                    <a:pt x="774" y="3"/>
                  </a:lnTo>
                  <a:close/>
                  <a:moveTo>
                    <a:pt x="880" y="45"/>
                  </a:moveTo>
                  <a:lnTo>
                    <a:pt x="878" y="26"/>
                  </a:lnTo>
                  <a:lnTo>
                    <a:pt x="872" y="12"/>
                  </a:lnTo>
                  <a:lnTo>
                    <a:pt x="859" y="3"/>
                  </a:lnTo>
                  <a:lnTo>
                    <a:pt x="838" y="0"/>
                  </a:lnTo>
                  <a:lnTo>
                    <a:pt x="818" y="4"/>
                  </a:lnTo>
                  <a:lnTo>
                    <a:pt x="804" y="14"/>
                  </a:lnTo>
                  <a:lnTo>
                    <a:pt x="796" y="29"/>
                  </a:lnTo>
                  <a:lnTo>
                    <a:pt x="793" y="47"/>
                  </a:lnTo>
                  <a:lnTo>
                    <a:pt x="793" y="133"/>
                  </a:lnTo>
                  <a:lnTo>
                    <a:pt x="795" y="152"/>
                  </a:lnTo>
                  <a:lnTo>
                    <a:pt x="802" y="167"/>
                  </a:lnTo>
                  <a:lnTo>
                    <a:pt x="814" y="178"/>
                  </a:lnTo>
                  <a:lnTo>
                    <a:pt x="831" y="181"/>
                  </a:lnTo>
                  <a:lnTo>
                    <a:pt x="847" y="181"/>
                  </a:lnTo>
                  <a:lnTo>
                    <a:pt x="855" y="174"/>
                  </a:lnTo>
                  <a:lnTo>
                    <a:pt x="859" y="160"/>
                  </a:lnTo>
                  <a:lnTo>
                    <a:pt x="859" y="180"/>
                  </a:lnTo>
                  <a:lnTo>
                    <a:pt x="880" y="180"/>
                  </a:lnTo>
                  <a:lnTo>
                    <a:pt x="880" y="85"/>
                  </a:lnTo>
                  <a:lnTo>
                    <a:pt x="839" y="85"/>
                  </a:lnTo>
                  <a:lnTo>
                    <a:pt x="839" y="108"/>
                  </a:lnTo>
                  <a:lnTo>
                    <a:pt x="853" y="108"/>
                  </a:lnTo>
                  <a:lnTo>
                    <a:pt x="853" y="149"/>
                  </a:lnTo>
                  <a:lnTo>
                    <a:pt x="847" y="156"/>
                  </a:lnTo>
                  <a:lnTo>
                    <a:pt x="828" y="156"/>
                  </a:lnTo>
                  <a:lnTo>
                    <a:pt x="823" y="148"/>
                  </a:lnTo>
                  <a:lnTo>
                    <a:pt x="823" y="33"/>
                  </a:lnTo>
                  <a:lnTo>
                    <a:pt x="828" y="25"/>
                  </a:lnTo>
                  <a:lnTo>
                    <a:pt x="849" y="25"/>
                  </a:lnTo>
                  <a:lnTo>
                    <a:pt x="853" y="31"/>
                  </a:lnTo>
                  <a:lnTo>
                    <a:pt x="853" y="60"/>
                  </a:lnTo>
                  <a:lnTo>
                    <a:pt x="880" y="60"/>
                  </a:lnTo>
                  <a:lnTo>
                    <a:pt x="88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18"/>
          <p:cNvGrpSpPr>
            <a:grpSpLocks/>
          </p:cNvGrpSpPr>
          <p:nvPr/>
        </p:nvGrpSpPr>
        <p:grpSpPr bwMode="auto">
          <a:xfrm>
            <a:off x="7391400" y="1219200"/>
            <a:ext cx="1373187" cy="1373187"/>
            <a:chOff x="15646" y="183"/>
            <a:chExt cx="2162" cy="2162"/>
          </a:xfrm>
        </p:grpSpPr>
        <p:sp>
          <p:nvSpPr>
            <p:cNvPr id="14" name="Rectangle 33"/>
            <p:cNvSpPr>
              <a:spLocks noChangeArrowheads="1"/>
            </p:cNvSpPr>
            <p:nvPr/>
          </p:nvSpPr>
          <p:spPr bwMode="auto">
            <a:xfrm>
              <a:off x="15645" y="182"/>
              <a:ext cx="2162" cy="2162"/>
            </a:xfrm>
            <a:prstGeom prst="rect">
              <a:avLst/>
            </a:prstGeom>
            <a:solidFill>
              <a:srgbClr val="E4233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2"/>
            <p:cNvSpPr>
              <a:spLocks/>
            </p:cNvSpPr>
            <p:nvPr/>
          </p:nvSpPr>
          <p:spPr bwMode="auto">
            <a:xfrm>
              <a:off x="15896" y="365"/>
              <a:ext cx="126" cy="437"/>
            </a:xfrm>
            <a:custGeom>
              <a:avLst/>
              <a:gdLst>
                <a:gd name="T0" fmla="*/ 126 w 126"/>
                <a:gd name="T1" fmla="*/ 365 h 437"/>
                <a:gd name="T2" fmla="*/ 68 w 126"/>
                <a:gd name="T3" fmla="*/ 365 h 437"/>
                <a:gd name="T4" fmla="*/ 0 w 126"/>
                <a:gd name="T5" fmla="*/ 445 h 437"/>
                <a:gd name="T6" fmla="*/ 0 w 126"/>
                <a:gd name="T7" fmla="*/ 521 h 437"/>
                <a:gd name="T8" fmla="*/ 51 w 126"/>
                <a:gd name="T9" fmla="*/ 468 h 437"/>
                <a:gd name="T10" fmla="*/ 52 w 126"/>
                <a:gd name="T11" fmla="*/ 468 h 437"/>
                <a:gd name="T12" fmla="*/ 52 w 126"/>
                <a:gd name="T13" fmla="*/ 802 h 437"/>
                <a:gd name="T14" fmla="*/ 126 w 126"/>
                <a:gd name="T15" fmla="*/ 802 h 437"/>
                <a:gd name="T16" fmla="*/ 126 w 126"/>
                <a:gd name="T17" fmla="*/ 365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37">
                  <a:moveTo>
                    <a:pt x="126" y="0"/>
                  </a:moveTo>
                  <a:lnTo>
                    <a:pt x="68" y="0"/>
                  </a:lnTo>
                  <a:lnTo>
                    <a:pt x="0" y="80"/>
                  </a:lnTo>
                  <a:lnTo>
                    <a:pt x="0" y="156"/>
                  </a:lnTo>
                  <a:lnTo>
                    <a:pt x="51" y="103"/>
                  </a:lnTo>
                  <a:lnTo>
                    <a:pt x="52" y="103"/>
                  </a:lnTo>
                  <a:lnTo>
                    <a:pt x="52" y="437"/>
                  </a:lnTo>
                  <a:lnTo>
                    <a:pt x="126" y="437"/>
                  </a:lnTo>
                  <a:lnTo>
                    <a:pt x="1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31"/>
            <p:cNvPicPr>
              <a:picLocks noChangeAspect="1" noChangeArrowheads="1"/>
            </p:cNvPicPr>
            <p:nvPr/>
          </p:nvPicPr>
          <p:blipFill>
            <a:blip r:embed="rId6"/>
            <a:srcRect/>
            <a:stretch>
              <a:fillRect/>
            </a:stretch>
          </p:blipFill>
          <p:spPr bwMode="auto">
            <a:xfrm>
              <a:off x="17309" y="1154"/>
              <a:ext cx="121" cy="121"/>
            </a:xfrm>
            <a:prstGeom prst="rect">
              <a:avLst/>
            </a:prstGeom>
            <a:noFill/>
          </p:spPr>
        </p:pic>
        <p:sp>
          <p:nvSpPr>
            <p:cNvPr id="17" name="AutoShape 30"/>
            <p:cNvSpPr>
              <a:spLocks/>
            </p:cNvSpPr>
            <p:nvPr/>
          </p:nvSpPr>
          <p:spPr bwMode="auto">
            <a:xfrm>
              <a:off x="17230" y="1296"/>
              <a:ext cx="282" cy="566"/>
            </a:xfrm>
            <a:custGeom>
              <a:avLst/>
              <a:gdLst>
                <a:gd name="T0" fmla="*/ 216 w 282"/>
                <a:gd name="T1" fmla="*/ 1570 h 566"/>
                <a:gd name="T2" fmla="*/ 149 w 282"/>
                <a:gd name="T3" fmla="*/ 1570 h 566"/>
                <a:gd name="T4" fmla="*/ 150 w 282"/>
                <a:gd name="T5" fmla="*/ 1577 h 566"/>
                <a:gd name="T6" fmla="*/ 150 w 282"/>
                <a:gd name="T7" fmla="*/ 1829 h 566"/>
                <a:gd name="T8" fmla="*/ 153 w 282"/>
                <a:gd name="T9" fmla="*/ 1842 h 566"/>
                <a:gd name="T10" fmla="*/ 160 w 282"/>
                <a:gd name="T11" fmla="*/ 1852 h 566"/>
                <a:gd name="T12" fmla="*/ 170 w 282"/>
                <a:gd name="T13" fmla="*/ 1859 h 566"/>
                <a:gd name="T14" fmla="*/ 183 w 282"/>
                <a:gd name="T15" fmla="*/ 1862 h 566"/>
                <a:gd name="T16" fmla="*/ 196 w 282"/>
                <a:gd name="T17" fmla="*/ 1859 h 566"/>
                <a:gd name="T18" fmla="*/ 206 w 282"/>
                <a:gd name="T19" fmla="*/ 1852 h 566"/>
                <a:gd name="T20" fmla="*/ 214 w 282"/>
                <a:gd name="T21" fmla="*/ 1842 h 566"/>
                <a:gd name="T22" fmla="*/ 216 w 282"/>
                <a:gd name="T23" fmla="*/ 1829 h 566"/>
                <a:gd name="T24" fmla="*/ 216 w 282"/>
                <a:gd name="T25" fmla="*/ 1570 h 566"/>
                <a:gd name="T26" fmla="*/ 282 w 282"/>
                <a:gd name="T27" fmla="*/ 1388 h 566"/>
                <a:gd name="T28" fmla="*/ 65 w 282"/>
                <a:gd name="T29" fmla="*/ 1388 h 566"/>
                <a:gd name="T30" fmla="*/ 66 w 282"/>
                <a:gd name="T31" fmla="*/ 1396 h 566"/>
                <a:gd name="T32" fmla="*/ 66 w 282"/>
                <a:gd name="T33" fmla="*/ 1826 h 566"/>
                <a:gd name="T34" fmla="*/ 69 w 282"/>
                <a:gd name="T35" fmla="*/ 1839 h 566"/>
                <a:gd name="T36" fmla="*/ 76 w 282"/>
                <a:gd name="T37" fmla="*/ 1849 h 566"/>
                <a:gd name="T38" fmla="*/ 87 w 282"/>
                <a:gd name="T39" fmla="*/ 1856 h 566"/>
                <a:gd name="T40" fmla="*/ 99 w 282"/>
                <a:gd name="T41" fmla="*/ 1859 h 566"/>
                <a:gd name="T42" fmla="*/ 112 w 282"/>
                <a:gd name="T43" fmla="*/ 1856 h 566"/>
                <a:gd name="T44" fmla="*/ 123 w 282"/>
                <a:gd name="T45" fmla="*/ 1849 h 566"/>
                <a:gd name="T46" fmla="*/ 130 w 282"/>
                <a:gd name="T47" fmla="*/ 1839 h 566"/>
                <a:gd name="T48" fmla="*/ 132 w 282"/>
                <a:gd name="T49" fmla="*/ 1826 h 566"/>
                <a:gd name="T50" fmla="*/ 132 w 282"/>
                <a:gd name="T51" fmla="*/ 1570 h 566"/>
                <a:gd name="T52" fmla="*/ 216 w 282"/>
                <a:gd name="T53" fmla="*/ 1570 h 566"/>
                <a:gd name="T54" fmla="*/ 216 w 282"/>
                <a:gd name="T55" fmla="*/ 1402 h 566"/>
                <a:gd name="T56" fmla="*/ 218 w 282"/>
                <a:gd name="T57" fmla="*/ 1397 h 566"/>
                <a:gd name="T58" fmla="*/ 218 w 282"/>
                <a:gd name="T59" fmla="*/ 1389 h 566"/>
                <a:gd name="T60" fmla="*/ 282 w 282"/>
                <a:gd name="T61" fmla="*/ 1389 h 566"/>
                <a:gd name="T62" fmla="*/ 282 w 282"/>
                <a:gd name="T63" fmla="*/ 1388 h 566"/>
                <a:gd name="T64" fmla="*/ 282 w 282"/>
                <a:gd name="T65" fmla="*/ 1389 h 566"/>
                <a:gd name="T66" fmla="*/ 235 w 282"/>
                <a:gd name="T67" fmla="*/ 1389 h 566"/>
                <a:gd name="T68" fmla="*/ 237 w 282"/>
                <a:gd name="T69" fmla="*/ 1396 h 566"/>
                <a:gd name="T70" fmla="*/ 237 w 282"/>
                <a:gd name="T71" fmla="*/ 1556 h 566"/>
                <a:gd name="T72" fmla="*/ 246 w 282"/>
                <a:gd name="T73" fmla="*/ 1566 h 566"/>
                <a:gd name="T74" fmla="*/ 272 w 282"/>
                <a:gd name="T75" fmla="*/ 1566 h 566"/>
                <a:gd name="T76" fmla="*/ 282 w 282"/>
                <a:gd name="T77" fmla="*/ 1558 h 566"/>
                <a:gd name="T78" fmla="*/ 282 w 282"/>
                <a:gd name="T79" fmla="*/ 1389 h 566"/>
                <a:gd name="T80" fmla="*/ 209 w 282"/>
                <a:gd name="T81" fmla="*/ 1296 h 566"/>
                <a:gd name="T82" fmla="*/ 72 w 282"/>
                <a:gd name="T83" fmla="*/ 1296 h 566"/>
                <a:gd name="T84" fmla="*/ 44 w 282"/>
                <a:gd name="T85" fmla="*/ 1304 h 566"/>
                <a:gd name="T86" fmla="*/ 21 w 282"/>
                <a:gd name="T87" fmla="*/ 1322 h 566"/>
                <a:gd name="T88" fmla="*/ 6 w 282"/>
                <a:gd name="T89" fmla="*/ 1347 h 566"/>
                <a:gd name="T90" fmla="*/ 0 w 282"/>
                <a:gd name="T91" fmla="*/ 1376 h 566"/>
                <a:gd name="T92" fmla="*/ 0 w 282"/>
                <a:gd name="T93" fmla="*/ 1554 h 566"/>
                <a:gd name="T94" fmla="*/ 9 w 282"/>
                <a:gd name="T95" fmla="*/ 1565 h 566"/>
                <a:gd name="T96" fmla="*/ 35 w 282"/>
                <a:gd name="T97" fmla="*/ 1565 h 566"/>
                <a:gd name="T98" fmla="*/ 45 w 282"/>
                <a:gd name="T99" fmla="*/ 1556 h 566"/>
                <a:gd name="T100" fmla="*/ 45 w 282"/>
                <a:gd name="T101" fmla="*/ 1396 h 566"/>
                <a:gd name="T102" fmla="*/ 47 w 282"/>
                <a:gd name="T103" fmla="*/ 1388 h 566"/>
                <a:gd name="T104" fmla="*/ 282 w 282"/>
                <a:gd name="T105" fmla="*/ 1388 h 566"/>
                <a:gd name="T106" fmla="*/ 282 w 282"/>
                <a:gd name="T107" fmla="*/ 1377 h 566"/>
                <a:gd name="T108" fmla="*/ 276 w 282"/>
                <a:gd name="T109" fmla="*/ 1348 h 566"/>
                <a:gd name="T110" fmla="*/ 261 w 282"/>
                <a:gd name="T111" fmla="*/ 1323 h 566"/>
                <a:gd name="T112" fmla="*/ 238 w 282"/>
                <a:gd name="T113" fmla="*/ 1306 h 566"/>
                <a:gd name="T114" fmla="*/ 210 w 282"/>
                <a:gd name="T115" fmla="*/ 1298 h 566"/>
                <a:gd name="T116" fmla="*/ 209 w 282"/>
                <a:gd name="T117" fmla="*/ 1296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6" y="274"/>
                  </a:moveTo>
                  <a:lnTo>
                    <a:pt x="149" y="274"/>
                  </a:lnTo>
                  <a:lnTo>
                    <a:pt x="150" y="281"/>
                  </a:lnTo>
                  <a:lnTo>
                    <a:pt x="150" y="533"/>
                  </a:lnTo>
                  <a:lnTo>
                    <a:pt x="153" y="546"/>
                  </a:lnTo>
                  <a:lnTo>
                    <a:pt x="160" y="556"/>
                  </a:lnTo>
                  <a:lnTo>
                    <a:pt x="170" y="563"/>
                  </a:lnTo>
                  <a:lnTo>
                    <a:pt x="183" y="566"/>
                  </a:lnTo>
                  <a:lnTo>
                    <a:pt x="196" y="563"/>
                  </a:lnTo>
                  <a:lnTo>
                    <a:pt x="206" y="556"/>
                  </a:lnTo>
                  <a:lnTo>
                    <a:pt x="214" y="546"/>
                  </a:lnTo>
                  <a:lnTo>
                    <a:pt x="216" y="533"/>
                  </a:lnTo>
                  <a:lnTo>
                    <a:pt x="216" y="274"/>
                  </a:lnTo>
                  <a:close/>
                  <a:moveTo>
                    <a:pt x="282" y="92"/>
                  </a:moveTo>
                  <a:lnTo>
                    <a:pt x="65" y="92"/>
                  </a:lnTo>
                  <a:lnTo>
                    <a:pt x="66" y="100"/>
                  </a:lnTo>
                  <a:lnTo>
                    <a:pt x="66" y="530"/>
                  </a:lnTo>
                  <a:lnTo>
                    <a:pt x="69" y="543"/>
                  </a:lnTo>
                  <a:lnTo>
                    <a:pt x="76" y="553"/>
                  </a:lnTo>
                  <a:lnTo>
                    <a:pt x="87" y="560"/>
                  </a:lnTo>
                  <a:lnTo>
                    <a:pt x="99" y="563"/>
                  </a:lnTo>
                  <a:lnTo>
                    <a:pt x="112" y="560"/>
                  </a:lnTo>
                  <a:lnTo>
                    <a:pt x="123" y="553"/>
                  </a:lnTo>
                  <a:lnTo>
                    <a:pt x="130" y="543"/>
                  </a:lnTo>
                  <a:lnTo>
                    <a:pt x="132" y="530"/>
                  </a:lnTo>
                  <a:lnTo>
                    <a:pt x="132" y="274"/>
                  </a:lnTo>
                  <a:lnTo>
                    <a:pt x="216" y="274"/>
                  </a:lnTo>
                  <a:lnTo>
                    <a:pt x="216" y="106"/>
                  </a:lnTo>
                  <a:lnTo>
                    <a:pt x="218" y="101"/>
                  </a:lnTo>
                  <a:lnTo>
                    <a:pt x="218" y="93"/>
                  </a:lnTo>
                  <a:lnTo>
                    <a:pt x="282" y="93"/>
                  </a:lnTo>
                  <a:lnTo>
                    <a:pt x="282" y="92"/>
                  </a:lnTo>
                  <a:close/>
                  <a:moveTo>
                    <a:pt x="282" y="93"/>
                  </a:moveTo>
                  <a:lnTo>
                    <a:pt x="235" y="93"/>
                  </a:lnTo>
                  <a:lnTo>
                    <a:pt x="237" y="100"/>
                  </a:lnTo>
                  <a:lnTo>
                    <a:pt x="237" y="260"/>
                  </a:lnTo>
                  <a:lnTo>
                    <a:pt x="246" y="270"/>
                  </a:lnTo>
                  <a:lnTo>
                    <a:pt x="272" y="270"/>
                  </a:lnTo>
                  <a:lnTo>
                    <a:pt x="282" y="262"/>
                  </a:lnTo>
                  <a:lnTo>
                    <a:pt x="282" y="93"/>
                  </a:lnTo>
                  <a:close/>
                  <a:moveTo>
                    <a:pt x="209" y="0"/>
                  </a:moveTo>
                  <a:lnTo>
                    <a:pt x="72" y="0"/>
                  </a:lnTo>
                  <a:lnTo>
                    <a:pt x="44" y="8"/>
                  </a:lnTo>
                  <a:lnTo>
                    <a:pt x="21" y="26"/>
                  </a:lnTo>
                  <a:lnTo>
                    <a:pt x="6" y="51"/>
                  </a:lnTo>
                  <a:lnTo>
                    <a:pt x="0" y="80"/>
                  </a:lnTo>
                  <a:lnTo>
                    <a:pt x="0" y="258"/>
                  </a:lnTo>
                  <a:lnTo>
                    <a:pt x="9" y="269"/>
                  </a:lnTo>
                  <a:lnTo>
                    <a:pt x="35" y="269"/>
                  </a:lnTo>
                  <a:lnTo>
                    <a:pt x="45" y="260"/>
                  </a:lnTo>
                  <a:lnTo>
                    <a:pt x="45" y="100"/>
                  </a:lnTo>
                  <a:lnTo>
                    <a:pt x="47" y="92"/>
                  </a:lnTo>
                  <a:lnTo>
                    <a:pt x="282" y="92"/>
                  </a:lnTo>
                  <a:lnTo>
                    <a:pt x="282" y="81"/>
                  </a:lnTo>
                  <a:lnTo>
                    <a:pt x="276" y="52"/>
                  </a:lnTo>
                  <a:lnTo>
                    <a:pt x="261" y="27"/>
                  </a:lnTo>
                  <a:lnTo>
                    <a:pt x="238" y="10"/>
                  </a:lnTo>
                  <a:lnTo>
                    <a:pt x="210" y="2"/>
                  </a:lnTo>
                  <a:lnTo>
                    <a:pt x="20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8" name="Picture 29"/>
            <p:cNvPicPr>
              <a:picLocks noChangeAspect="1" noChangeArrowheads="1"/>
            </p:cNvPicPr>
            <p:nvPr/>
          </p:nvPicPr>
          <p:blipFill>
            <a:blip r:embed="rId7"/>
            <a:srcRect/>
            <a:stretch>
              <a:fillRect/>
            </a:stretch>
          </p:blipFill>
          <p:spPr bwMode="auto">
            <a:xfrm>
              <a:off x="16840" y="1188"/>
              <a:ext cx="114" cy="114"/>
            </a:xfrm>
            <a:prstGeom prst="rect">
              <a:avLst/>
            </a:prstGeom>
            <a:noFill/>
          </p:spPr>
        </p:pic>
        <p:sp>
          <p:nvSpPr>
            <p:cNvPr id="19" name="AutoShape 28"/>
            <p:cNvSpPr>
              <a:spLocks/>
            </p:cNvSpPr>
            <p:nvPr/>
          </p:nvSpPr>
          <p:spPr bwMode="auto">
            <a:xfrm>
              <a:off x="16732" y="1329"/>
              <a:ext cx="331" cy="531"/>
            </a:xfrm>
            <a:custGeom>
              <a:avLst/>
              <a:gdLst>
                <a:gd name="T0" fmla="*/ 98 w 331"/>
                <a:gd name="T1" fmla="*/ 1658 h 531"/>
                <a:gd name="T2" fmla="*/ 100 w 331"/>
                <a:gd name="T3" fmla="*/ 1842 h 531"/>
                <a:gd name="T4" fmla="*/ 116 w 331"/>
                <a:gd name="T5" fmla="*/ 1858 h 531"/>
                <a:gd name="T6" fmla="*/ 140 w 331"/>
                <a:gd name="T7" fmla="*/ 1858 h 531"/>
                <a:gd name="T8" fmla="*/ 156 w 331"/>
                <a:gd name="T9" fmla="*/ 1842 h 531"/>
                <a:gd name="T10" fmla="*/ 158 w 331"/>
                <a:gd name="T11" fmla="*/ 1658 h 531"/>
                <a:gd name="T12" fmla="*/ 176 w 331"/>
                <a:gd name="T13" fmla="*/ 1658 h 531"/>
                <a:gd name="T14" fmla="*/ 178 w 331"/>
                <a:gd name="T15" fmla="*/ 1842 h 531"/>
                <a:gd name="T16" fmla="*/ 194 w 331"/>
                <a:gd name="T17" fmla="*/ 1858 h 531"/>
                <a:gd name="T18" fmla="*/ 218 w 331"/>
                <a:gd name="T19" fmla="*/ 1858 h 531"/>
                <a:gd name="T20" fmla="*/ 233 w 331"/>
                <a:gd name="T21" fmla="*/ 1842 h 531"/>
                <a:gd name="T22" fmla="*/ 236 w 331"/>
                <a:gd name="T23" fmla="*/ 1658 h 531"/>
                <a:gd name="T24" fmla="*/ 90 w 331"/>
                <a:gd name="T25" fmla="*/ 1403 h 531"/>
                <a:gd name="T26" fmla="*/ 105 w 331"/>
                <a:gd name="T27" fmla="*/ 1407 h 531"/>
                <a:gd name="T28" fmla="*/ 37 w 331"/>
                <a:gd name="T29" fmla="*/ 1658 h 531"/>
                <a:gd name="T30" fmla="*/ 232 w 331"/>
                <a:gd name="T31" fmla="*/ 1418 h 531"/>
                <a:gd name="T32" fmla="*/ 236 w 331"/>
                <a:gd name="T33" fmla="*/ 1406 h 531"/>
                <a:gd name="T34" fmla="*/ 291 w 331"/>
                <a:gd name="T35" fmla="*/ 1405 h 531"/>
                <a:gd name="T36" fmla="*/ 291 w 331"/>
                <a:gd name="T37" fmla="*/ 1405 h 531"/>
                <a:gd name="T38" fmla="*/ 245 w 331"/>
                <a:gd name="T39" fmla="*/ 1414 h 531"/>
                <a:gd name="T40" fmla="*/ 287 w 331"/>
                <a:gd name="T41" fmla="*/ 1556 h 531"/>
                <a:gd name="T42" fmla="*/ 300 w 331"/>
                <a:gd name="T43" fmla="*/ 1565 h 531"/>
                <a:gd name="T44" fmla="*/ 326 w 331"/>
                <a:gd name="T45" fmla="*/ 1553 h 531"/>
                <a:gd name="T46" fmla="*/ 330 w 331"/>
                <a:gd name="T47" fmla="*/ 1532 h 531"/>
                <a:gd name="T48" fmla="*/ 291 w 331"/>
                <a:gd name="T49" fmla="*/ 1405 h 531"/>
                <a:gd name="T50" fmla="*/ 109 w 331"/>
                <a:gd name="T51" fmla="*/ 1330 h 531"/>
                <a:gd name="T52" fmla="*/ 65 w 331"/>
                <a:gd name="T53" fmla="*/ 1352 h 531"/>
                <a:gd name="T54" fmla="*/ 51 w 331"/>
                <a:gd name="T55" fmla="*/ 1375 h 531"/>
                <a:gd name="T56" fmla="*/ 0 w 331"/>
                <a:gd name="T57" fmla="*/ 1544 h 531"/>
                <a:gd name="T58" fmla="*/ 6 w 331"/>
                <a:gd name="T59" fmla="*/ 1558 h 531"/>
                <a:gd name="T60" fmla="*/ 35 w 331"/>
                <a:gd name="T61" fmla="*/ 1562 h 531"/>
                <a:gd name="T62" fmla="*/ 50 w 331"/>
                <a:gd name="T63" fmla="*/ 1545 h 531"/>
                <a:gd name="T64" fmla="*/ 89 w 331"/>
                <a:gd name="T65" fmla="*/ 1414 h 531"/>
                <a:gd name="T66" fmla="*/ 291 w 331"/>
                <a:gd name="T67" fmla="*/ 1403 h 531"/>
                <a:gd name="T68" fmla="*/ 272 w 331"/>
                <a:gd name="T69" fmla="*/ 1349 h 531"/>
                <a:gd name="T70" fmla="*/ 250 w 331"/>
                <a:gd name="T71" fmla="*/ 133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40" y="528"/>
                  </a:lnTo>
                  <a:lnTo>
                    <a:pt x="149" y="522"/>
                  </a:lnTo>
                  <a:lnTo>
                    <a:pt x="156"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3" y="512"/>
                  </a:lnTo>
                  <a:lnTo>
                    <a:pt x="236" y="500"/>
                  </a:lnTo>
                  <a:lnTo>
                    <a:pt x="236" y="328"/>
                  </a:lnTo>
                  <a:close/>
                  <a:moveTo>
                    <a:pt x="291" y="73"/>
                  </a:moveTo>
                  <a:lnTo>
                    <a:pt x="90" y="73"/>
                  </a:lnTo>
                  <a:lnTo>
                    <a:pt x="98" y="76"/>
                  </a:lnTo>
                  <a:lnTo>
                    <a:pt x="105" y="77"/>
                  </a:lnTo>
                  <a:lnTo>
                    <a:pt x="102" y="88"/>
                  </a:lnTo>
                  <a:lnTo>
                    <a:pt x="37" y="328"/>
                  </a:lnTo>
                  <a:lnTo>
                    <a:pt x="297" y="328"/>
                  </a:lnTo>
                  <a:lnTo>
                    <a:pt x="232" y="88"/>
                  </a:lnTo>
                  <a:lnTo>
                    <a:pt x="228" y="77"/>
                  </a:lnTo>
                  <a:lnTo>
                    <a:pt x="236" y="76"/>
                  </a:lnTo>
                  <a:lnTo>
                    <a:pt x="244" y="75"/>
                  </a:lnTo>
                  <a:lnTo>
                    <a:pt x="291" y="75"/>
                  </a:lnTo>
                  <a:lnTo>
                    <a:pt x="291" y="73"/>
                  </a:lnTo>
                  <a:close/>
                  <a:moveTo>
                    <a:pt x="291" y="75"/>
                  </a:moveTo>
                  <a:lnTo>
                    <a:pt x="244" y="75"/>
                  </a:lnTo>
                  <a:lnTo>
                    <a:pt x="245" y="84"/>
                  </a:lnTo>
                  <a:lnTo>
                    <a:pt x="282" y="211"/>
                  </a:lnTo>
                  <a:lnTo>
                    <a:pt x="287" y="226"/>
                  </a:lnTo>
                  <a:lnTo>
                    <a:pt x="292" y="234"/>
                  </a:lnTo>
                  <a:lnTo>
                    <a:pt x="300" y="235"/>
                  </a:lnTo>
                  <a:lnTo>
                    <a:pt x="314" y="232"/>
                  </a:lnTo>
                  <a:lnTo>
                    <a:pt x="326" y="223"/>
                  </a:lnTo>
                  <a:lnTo>
                    <a:pt x="330" y="212"/>
                  </a:lnTo>
                  <a:lnTo>
                    <a:pt x="330" y="202"/>
                  </a:lnTo>
                  <a:lnTo>
                    <a:pt x="329" y="198"/>
                  </a:lnTo>
                  <a:lnTo>
                    <a:pt x="291" y="75"/>
                  </a:lnTo>
                  <a:close/>
                  <a:moveTo>
                    <a:pt x="228" y="0"/>
                  </a:moveTo>
                  <a:lnTo>
                    <a:pt x="109" y="0"/>
                  </a:lnTo>
                  <a:lnTo>
                    <a:pt x="82" y="7"/>
                  </a:lnTo>
                  <a:lnTo>
                    <a:pt x="65" y="22"/>
                  </a:lnTo>
                  <a:lnTo>
                    <a:pt x="55" y="38"/>
                  </a:lnTo>
                  <a:lnTo>
                    <a:pt x="51" y="45"/>
                  </a:lnTo>
                  <a:lnTo>
                    <a:pt x="5" y="198"/>
                  </a:lnTo>
                  <a:lnTo>
                    <a:pt x="0" y="214"/>
                  </a:lnTo>
                  <a:lnTo>
                    <a:pt x="0" y="223"/>
                  </a:lnTo>
                  <a:lnTo>
                    <a:pt x="6" y="228"/>
                  </a:lnTo>
                  <a:lnTo>
                    <a:pt x="20" y="232"/>
                  </a:lnTo>
                  <a:lnTo>
                    <a:pt x="35" y="232"/>
                  </a:lnTo>
                  <a:lnTo>
                    <a:pt x="45" y="224"/>
                  </a:lnTo>
                  <a:lnTo>
                    <a:pt x="50" y="215"/>
                  </a:lnTo>
                  <a:lnTo>
                    <a:pt x="51" y="211"/>
                  </a:lnTo>
                  <a:lnTo>
                    <a:pt x="89" y="84"/>
                  </a:lnTo>
                  <a:lnTo>
                    <a:pt x="90" y="73"/>
                  </a:lnTo>
                  <a:lnTo>
                    <a:pt x="291" y="73"/>
                  </a:lnTo>
                  <a:lnTo>
                    <a:pt x="282" y="45"/>
                  </a:lnTo>
                  <a:lnTo>
                    <a:pt x="272" y="19"/>
                  </a:lnTo>
                  <a:lnTo>
                    <a:pt x="263" y="5"/>
                  </a:lnTo>
                  <a:lnTo>
                    <a:pt x="250" y="1"/>
                  </a:lnTo>
                  <a:lnTo>
                    <a:pt x="2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 name="Picture 27"/>
            <p:cNvPicPr>
              <a:picLocks noChangeAspect="1" noChangeArrowheads="1"/>
            </p:cNvPicPr>
            <p:nvPr/>
          </p:nvPicPr>
          <p:blipFill>
            <a:blip r:embed="rId8"/>
            <a:srcRect/>
            <a:stretch>
              <a:fillRect/>
            </a:stretch>
          </p:blipFill>
          <p:spPr bwMode="auto">
            <a:xfrm>
              <a:off x="16501" y="1188"/>
              <a:ext cx="114" cy="114"/>
            </a:xfrm>
            <a:prstGeom prst="rect">
              <a:avLst/>
            </a:prstGeom>
            <a:noFill/>
          </p:spPr>
        </p:pic>
        <p:sp>
          <p:nvSpPr>
            <p:cNvPr id="21" name="AutoShape 26"/>
            <p:cNvSpPr>
              <a:spLocks/>
            </p:cNvSpPr>
            <p:nvPr/>
          </p:nvSpPr>
          <p:spPr bwMode="auto">
            <a:xfrm>
              <a:off x="16393" y="1329"/>
              <a:ext cx="331" cy="531"/>
            </a:xfrm>
            <a:custGeom>
              <a:avLst/>
              <a:gdLst>
                <a:gd name="T0" fmla="*/ 98 w 331"/>
                <a:gd name="T1" fmla="*/ 1658 h 531"/>
                <a:gd name="T2" fmla="*/ 100 w 331"/>
                <a:gd name="T3" fmla="*/ 1842 h 531"/>
                <a:gd name="T4" fmla="*/ 116 w 331"/>
                <a:gd name="T5" fmla="*/ 1858 h 531"/>
                <a:gd name="T6" fmla="*/ 140 w 331"/>
                <a:gd name="T7" fmla="*/ 1858 h 531"/>
                <a:gd name="T8" fmla="*/ 156 w 331"/>
                <a:gd name="T9" fmla="*/ 1842 h 531"/>
                <a:gd name="T10" fmla="*/ 158 w 331"/>
                <a:gd name="T11" fmla="*/ 1658 h 531"/>
                <a:gd name="T12" fmla="*/ 176 w 331"/>
                <a:gd name="T13" fmla="*/ 1658 h 531"/>
                <a:gd name="T14" fmla="*/ 178 w 331"/>
                <a:gd name="T15" fmla="*/ 1842 h 531"/>
                <a:gd name="T16" fmla="*/ 194 w 331"/>
                <a:gd name="T17" fmla="*/ 1858 h 531"/>
                <a:gd name="T18" fmla="*/ 218 w 331"/>
                <a:gd name="T19" fmla="*/ 1858 h 531"/>
                <a:gd name="T20" fmla="*/ 234 w 331"/>
                <a:gd name="T21" fmla="*/ 1842 h 531"/>
                <a:gd name="T22" fmla="*/ 236 w 331"/>
                <a:gd name="T23" fmla="*/ 1658 h 531"/>
                <a:gd name="T24" fmla="*/ 90 w 331"/>
                <a:gd name="T25" fmla="*/ 1403 h 531"/>
                <a:gd name="T26" fmla="*/ 106 w 331"/>
                <a:gd name="T27" fmla="*/ 1407 h 531"/>
                <a:gd name="T28" fmla="*/ 37 w 331"/>
                <a:gd name="T29" fmla="*/ 1658 h 531"/>
                <a:gd name="T30" fmla="*/ 232 w 331"/>
                <a:gd name="T31" fmla="*/ 1418 h 531"/>
                <a:gd name="T32" fmla="*/ 236 w 331"/>
                <a:gd name="T33" fmla="*/ 1406 h 531"/>
                <a:gd name="T34" fmla="*/ 292 w 331"/>
                <a:gd name="T35" fmla="*/ 1405 h 531"/>
                <a:gd name="T36" fmla="*/ 292 w 331"/>
                <a:gd name="T37" fmla="*/ 1405 h 531"/>
                <a:gd name="T38" fmla="*/ 245 w 331"/>
                <a:gd name="T39" fmla="*/ 1414 h 531"/>
                <a:gd name="T40" fmla="*/ 292 w 331"/>
                <a:gd name="T41" fmla="*/ 1564 h 531"/>
                <a:gd name="T42" fmla="*/ 314 w 331"/>
                <a:gd name="T43" fmla="*/ 1562 h 531"/>
                <a:gd name="T44" fmla="*/ 331 w 331"/>
                <a:gd name="T45" fmla="*/ 1542 h 531"/>
                <a:gd name="T46" fmla="*/ 329 w 331"/>
                <a:gd name="T47" fmla="*/ 1528 h 531"/>
                <a:gd name="T48" fmla="*/ 229 w 331"/>
                <a:gd name="T49" fmla="*/ 1330 h 531"/>
                <a:gd name="T50" fmla="*/ 83 w 331"/>
                <a:gd name="T51" fmla="*/ 1337 h 531"/>
                <a:gd name="T52" fmla="*/ 55 w 331"/>
                <a:gd name="T53" fmla="*/ 1368 h 531"/>
                <a:gd name="T54" fmla="*/ 5 w 331"/>
                <a:gd name="T55" fmla="*/ 1528 h 531"/>
                <a:gd name="T56" fmla="*/ 0 w 331"/>
                <a:gd name="T57" fmla="*/ 1553 h 531"/>
                <a:gd name="T58" fmla="*/ 20 w 331"/>
                <a:gd name="T59" fmla="*/ 1562 h 531"/>
                <a:gd name="T60" fmla="*/ 45 w 331"/>
                <a:gd name="T61" fmla="*/ 1554 h 531"/>
                <a:gd name="T62" fmla="*/ 51 w 331"/>
                <a:gd name="T63" fmla="*/ 1541 h 531"/>
                <a:gd name="T64" fmla="*/ 90 w 331"/>
                <a:gd name="T65" fmla="*/ 1403 h 531"/>
                <a:gd name="T66" fmla="*/ 283 w 331"/>
                <a:gd name="T67" fmla="*/ 1375 h 531"/>
                <a:gd name="T68" fmla="*/ 264 w 331"/>
                <a:gd name="T69" fmla="*/ 1335 h 531"/>
                <a:gd name="T70" fmla="*/ 229 w 331"/>
                <a:gd name="T71" fmla="*/ 1330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40" y="528"/>
                  </a:lnTo>
                  <a:lnTo>
                    <a:pt x="149" y="522"/>
                  </a:lnTo>
                  <a:lnTo>
                    <a:pt x="156"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4" y="512"/>
                  </a:lnTo>
                  <a:lnTo>
                    <a:pt x="236" y="500"/>
                  </a:lnTo>
                  <a:lnTo>
                    <a:pt x="236" y="328"/>
                  </a:lnTo>
                  <a:close/>
                  <a:moveTo>
                    <a:pt x="291" y="73"/>
                  </a:moveTo>
                  <a:lnTo>
                    <a:pt x="90" y="73"/>
                  </a:lnTo>
                  <a:lnTo>
                    <a:pt x="98" y="76"/>
                  </a:lnTo>
                  <a:lnTo>
                    <a:pt x="106" y="77"/>
                  </a:lnTo>
                  <a:lnTo>
                    <a:pt x="102" y="88"/>
                  </a:lnTo>
                  <a:lnTo>
                    <a:pt x="37" y="328"/>
                  </a:lnTo>
                  <a:lnTo>
                    <a:pt x="297" y="328"/>
                  </a:lnTo>
                  <a:lnTo>
                    <a:pt x="232" y="88"/>
                  </a:lnTo>
                  <a:lnTo>
                    <a:pt x="229" y="77"/>
                  </a:lnTo>
                  <a:lnTo>
                    <a:pt x="236" y="76"/>
                  </a:lnTo>
                  <a:lnTo>
                    <a:pt x="244" y="75"/>
                  </a:lnTo>
                  <a:lnTo>
                    <a:pt x="292" y="75"/>
                  </a:lnTo>
                  <a:lnTo>
                    <a:pt x="291" y="73"/>
                  </a:lnTo>
                  <a:close/>
                  <a:moveTo>
                    <a:pt x="292" y="75"/>
                  </a:moveTo>
                  <a:lnTo>
                    <a:pt x="244" y="75"/>
                  </a:lnTo>
                  <a:lnTo>
                    <a:pt x="245" y="84"/>
                  </a:lnTo>
                  <a:lnTo>
                    <a:pt x="287" y="226"/>
                  </a:lnTo>
                  <a:lnTo>
                    <a:pt x="292" y="234"/>
                  </a:lnTo>
                  <a:lnTo>
                    <a:pt x="300" y="235"/>
                  </a:lnTo>
                  <a:lnTo>
                    <a:pt x="314" y="232"/>
                  </a:lnTo>
                  <a:lnTo>
                    <a:pt x="327" y="223"/>
                  </a:lnTo>
                  <a:lnTo>
                    <a:pt x="331" y="212"/>
                  </a:lnTo>
                  <a:lnTo>
                    <a:pt x="330" y="202"/>
                  </a:lnTo>
                  <a:lnTo>
                    <a:pt x="329" y="198"/>
                  </a:lnTo>
                  <a:lnTo>
                    <a:pt x="292" y="75"/>
                  </a:lnTo>
                  <a:close/>
                  <a:moveTo>
                    <a:pt x="229" y="0"/>
                  </a:moveTo>
                  <a:lnTo>
                    <a:pt x="109" y="0"/>
                  </a:lnTo>
                  <a:lnTo>
                    <a:pt x="83" y="7"/>
                  </a:lnTo>
                  <a:lnTo>
                    <a:pt x="65" y="22"/>
                  </a:lnTo>
                  <a:lnTo>
                    <a:pt x="55" y="38"/>
                  </a:lnTo>
                  <a:lnTo>
                    <a:pt x="51" y="45"/>
                  </a:lnTo>
                  <a:lnTo>
                    <a:pt x="5" y="198"/>
                  </a:lnTo>
                  <a:lnTo>
                    <a:pt x="1" y="214"/>
                  </a:lnTo>
                  <a:lnTo>
                    <a:pt x="0" y="223"/>
                  </a:lnTo>
                  <a:lnTo>
                    <a:pt x="7" y="228"/>
                  </a:lnTo>
                  <a:lnTo>
                    <a:pt x="20" y="232"/>
                  </a:lnTo>
                  <a:lnTo>
                    <a:pt x="35" y="232"/>
                  </a:lnTo>
                  <a:lnTo>
                    <a:pt x="45" y="224"/>
                  </a:lnTo>
                  <a:lnTo>
                    <a:pt x="50" y="215"/>
                  </a:lnTo>
                  <a:lnTo>
                    <a:pt x="51" y="211"/>
                  </a:lnTo>
                  <a:lnTo>
                    <a:pt x="89" y="84"/>
                  </a:lnTo>
                  <a:lnTo>
                    <a:pt x="90" y="73"/>
                  </a:lnTo>
                  <a:lnTo>
                    <a:pt x="291" y="73"/>
                  </a:lnTo>
                  <a:lnTo>
                    <a:pt x="283" y="45"/>
                  </a:lnTo>
                  <a:lnTo>
                    <a:pt x="273" y="19"/>
                  </a:lnTo>
                  <a:lnTo>
                    <a:pt x="264" y="5"/>
                  </a:lnTo>
                  <a:lnTo>
                    <a:pt x="251" y="1"/>
                  </a:lnTo>
                  <a:lnTo>
                    <a:pt x="22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25"/>
            <p:cNvPicPr>
              <a:picLocks noChangeAspect="1" noChangeArrowheads="1"/>
            </p:cNvPicPr>
            <p:nvPr/>
          </p:nvPicPr>
          <p:blipFill>
            <a:blip r:embed="rId9"/>
            <a:srcRect/>
            <a:stretch>
              <a:fillRect/>
            </a:stretch>
          </p:blipFill>
          <p:spPr bwMode="auto">
            <a:xfrm>
              <a:off x="17027" y="1470"/>
              <a:ext cx="235" cy="391"/>
            </a:xfrm>
            <a:prstGeom prst="rect">
              <a:avLst/>
            </a:prstGeom>
            <a:noFill/>
          </p:spPr>
        </p:pic>
        <p:pic>
          <p:nvPicPr>
            <p:cNvPr id="23" name="Picture 24"/>
            <p:cNvPicPr>
              <a:picLocks noChangeAspect="1" noChangeArrowheads="1"/>
            </p:cNvPicPr>
            <p:nvPr/>
          </p:nvPicPr>
          <p:blipFill>
            <a:blip r:embed="rId10"/>
            <a:srcRect/>
            <a:stretch>
              <a:fillRect/>
            </a:stretch>
          </p:blipFill>
          <p:spPr bwMode="auto">
            <a:xfrm>
              <a:off x="15989" y="1154"/>
              <a:ext cx="120" cy="121"/>
            </a:xfrm>
            <a:prstGeom prst="rect">
              <a:avLst/>
            </a:prstGeom>
            <a:noFill/>
          </p:spPr>
        </p:pic>
        <p:sp>
          <p:nvSpPr>
            <p:cNvPr id="24" name="AutoShape 23"/>
            <p:cNvSpPr>
              <a:spLocks/>
            </p:cNvSpPr>
            <p:nvPr/>
          </p:nvSpPr>
          <p:spPr bwMode="auto">
            <a:xfrm>
              <a:off x="15908" y="1296"/>
              <a:ext cx="282" cy="566"/>
            </a:xfrm>
            <a:custGeom>
              <a:avLst/>
              <a:gdLst>
                <a:gd name="T0" fmla="*/ 217 w 282"/>
                <a:gd name="T1" fmla="*/ 1389 h 566"/>
                <a:gd name="T2" fmla="*/ 63 w 282"/>
                <a:gd name="T3" fmla="*/ 1389 h 566"/>
                <a:gd name="T4" fmla="*/ 64 w 282"/>
                <a:gd name="T5" fmla="*/ 1397 h 566"/>
                <a:gd name="T6" fmla="*/ 66 w 282"/>
                <a:gd name="T7" fmla="*/ 1402 h 566"/>
                <a:gd name="T8" fmla="*/ 66 w 282"/>
                <a:gd name="T9" fmla="*/ 1829 h 566"/>
                <a:gd name="T10" fmla="*/ 68 w 282"/>
                <a:gd name="T11" fmla="*/ 1842 h 566"/>
                <a:gd name="T12" fmla="*/ 76 w 282"/>
                <a:gd name="T13" fmla="*/ 1852 h 566"/>
                <a:gd name="T14" fmla="*/ 86 w 282"/>
                <a:gd name="T15" fmla="*/ 1859 h 566"/>
                <a:gd name="T16" fmla="*/ 99 w 282"/>
                <a:gd name="T17" fmla="*/ 1862 h 566"/>
                <a:gd name="T18" fmla="*/ 111 w 282"/>
                <a:gd name="T19" fmla="*/ 1859 h 566"/>
                <a:gd name="T20" fmla="*/ 122 w 282"/>
                <a:gd name="T21" fmla="*/ 1852 h 566"/>
                <a:gd name="T22" fmla="*/ 129 w 282"/>
                <a:gd name="T23" fmla="*/ 1842 h 566"/>
                <a:gd name="T24" fmla="*/ 132 w 282"/>
                <a:gd name="T25" fmla="*/ 1829 h 566"/>
                <a:gd name="T26" fmla="*/ 132 w 282"/>
                <a:gd name="T27" fmla="*/ 1577 h 566"/>
                <a:gd name="T28" fmla="*/ 133 w 282"/>
                <a:gd name="T29" fmla="*/ 1570 h 566"/>
                <a:gd name="T30" fmla="*/ 216 w 282"/>
                <a:gd name="T31" fmla="*/ 1570 h 566"/>
                <a:gd name="T32" fmla="*/ 216 w 282"/>
                <a:gd name="T33" fmla="*/ 1396 h 566"/>
                <a:gd name="T34" fmla="*/ 217 w 282"/>
                <a:gd name="T35" fmla="*/ 1389 h 566"/>
                <a:gd name="T36" fmla="*/ 216 w 282"/>
                <a:gd name="T37" fmla="*/ 1570 h 566"/>
                <a:gd name="T38" fmla="*/ 150 w 282"/>
                <a:gd name="T39" fmla="*/ 1570 h 566"/>
                <a:gd name="T40" fmla="*/ 150 w 282"/>
                <a:gd name="T41" fmla="*/ 1826 h 566"/>
                <a:gd name="T42" fmla="*/ 152 w 282"/>
                <a:gd name="T43" fmla="*/ 1839 h 566"/>
                <a:gd name="T44" fmla="*/ 160 w 282"/>
                <a:gd name="T45" fmla="*/ 1849 h 566"/>
                <a:gd name="T46" fmla="*/ 170 w 282"/>
                <a:gd name="T47" fmla="*/ 1856 h 566"/>
                <a:gd name="T48" fmla="*/ 183 w 282"/>
                <a:gd name="T49" fmla="*/ 1859 h 566"/>
                <a:gd name="T50" fmla="*/ 195 w 282"/>
                <a:gd name="T51" fmla="*/ 1856 h 566"/>
                <a:gd name="T52" fmla="*/ 206 w 282"/>
                <a:gd name="T53" fmla="*/ 1849 h 566"/>
                <a:gd name="T54" fmla="*/ 213 w 282"/>
                <a:gd name="T55" fmla="*/ 1839 h 566"/>
                <a:gd name="T56" fmla="*/ 216 w 282"/>
                <a:gd name="T57" fmla="*/ 1826 h 566"/>
                <a:gd name="T58" fmla="*/ 216 w 282"/>
                <a:gd name="T59" fmla="*/ 1570 h 566"/>
                <a:gd name="T60" fmla="*/ 210 w 282"/>
                <a:gd name="T61" fmla="*/ 1296 h 566"/>
                <a:gd name="T62" fmla="*/ 73 w 282"/>
                <a:gd name="T63" fmla="*/ 1296 h 566"/>
                <a:gd name="T64" fmla="*/ 72 w 282"/>
                <a:gd name="T65" fmla="*/ 1298 h 566"/>
                <a:gd name="T66" fmla="*/ 44 w 282"/>
                <a:gd name="T67" fmla="*/ 1306 h 566"/>
                <a:gd name="T68" fmla="*/ 21 w 282"/>
                <a:gd name="T69" fmla="*/ 1323 h 566"/>
                <a:gd name="T70" fmla="*/ 6 w 282"/>
                <a:gd name="T71" fmla="*/ 1348 h 566"/>
                <a:gd name="T72" fmla="*/ 0 w 282"/>
                <a:gd name="T73" fmla="*/ 1377 h 566"/>
                <a:gd name="T74" fmla="*/ 0 w 282"/>
                <a:gd name="T75" fmla="*/ 1558 h 566"/>
                <a:gd name="T76" fmla="*/ 10 w 282"/>
                <a:gd name="T77" fmla="*/ 1566 h 566"/>
                <a:gd name="T78" fmla="*/ 36 w 282"/>
                <a:gd name="T79" fmla="*/ 1566 h 566"/>
                <a:gd name="T80" fmla="*/ 45 w 282"/>
                <a:gd name="T81" fmla="*/ 1556 h 566"/>
                <a:gd name="T82" fmla="*/ 45 w 282"/>
                <a:gd name="T83" fmla="*/ 1396 h 566"/>
                <a:gd name="T84" fmla="*/ 47 w 282"/>
                <a:gd name="T85" fmla="*/ 1389 h 566"/>
                <a:gd name="T86" fmla="*/ 217 w 282"/>
                <a:gd name="T87" fmla="*/ 1389 h 566"/>
                <a:gd name="T88" fmla="*/ 217 w 282"/>
                <a:gd name="T89" fmla="*/ 1388 h 566"/>
                <a:gd name="T90" fmla="*/ 282 w 282"/>
                <a:gd name="T91" fmla="*/ 1388 h 566"/>
                <a:gd name="T92" fmla="*/ 282 w 282"/>
                <a:gd name="T93" fmla="*/ 1376 h 566"/>
                <a:gd name="T94" fmla="*/ 276 w 282"/>
                <a:gd name="T95" fmla="*/ 1347 h 566"/>
                <a:gd name="T96" fmla="*/ 261 w 282"/>
                <a:gd name="T97" fmla="*/ 1322 h 566"/>
                <a:gd name="T98" fmla="*/ 238 w 282"/>
                <a:gd name="T99" fmla="*/ 1304 h 566"/>
                <a:gd name="T100" fmla="*/ 210 w 282"/>
                <a:gd name="T101" fmla="*/ 1296 h 566"/>
                <a:gd name="T102" fmla="*/ 282 w 282"/>
                <a:gd name="T103" fmla="*/ 1388 h 566"/>
                <a:gd name="T104" fmla="*/ 235 w 282"/>
                <a:gd name="T105" fmla="*/ 1388 h 566"/>
                <a:gd name="T106" fmla="*/ 237 w 282"/>
                <a:gd name="T107" fmla="*/ 1396 h 566"/>
                <a:gd name="T108" fmla="*/ 237 w 282"/>
                <a:gd name="T109" fmla="*/ 1556 h 566"/>
                <a:gd name="T110" fmla="*/ 247 w 282"/>
                <a:gd name="T111" fmla="*/ 1565 h 566"/>
                <a:gd name="T112" fmla="*/ 273 w 282"/>
                <a:gd name="T113" fmla="*/ 1565 h 566"/>
                <a:gd name="T114" fmla="*/ 282 w 282"/>
                <a:gd name="T115" fmla="*/ 1554 h 566"/>
                <a:gd name="T116" fmla="*/ 282 w 282"/>
                <a:gd name="T117" fmla="*/ 1388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7" y="93"/>
                  </a:moveTo>
                  <a:lnTo>
                    <a:pt x="63" y="93"/>
                  </a:lnTo>
                  <a:lnTo>
                    <a:pt x="64" y="101"/>
                  </a:lnTo>
                  <a:lnTo>
                    <a:pt x="66" y="106"/>
                  </a:lnTo>
                  <a:lnTo>
                    <a:pt x="66" y="533"/>
                  </a:lnTo>
                  <a:lnTo>
                    <a:pt x="68" y="546"/>
                  </a:lnTo>
                  <a:lnTo>
                    <a:pt x="76" y="556"/>
                  </a:lnTo>
                  <a:lnTo>
                    <a:pt x="86" y="563"/>
                  </a:lnTo>
                  <a:lnTo>
                    <a:pt x="99" y="566"/>
                  </a:lnTo>
                  <a:lnTo>
                    <a:pt x="111" y="563"/>
                  </a:lnTo>
                  <a:lnTo>
                    <a:pt x="122" y="556"/>
                  </a:lnTo>
                  <a:lnTo>
                    <a:pt x="129" y="546"/>
                  </a:lnTo>
                  <a:lnTo>
                    <a:pt x="132" y="533"/>
                  </a:lnTo>
                  <a:lnTo>
                    <a:pt x="132" y="281"/>
                  </a:lnTo>
                  <a:lnTo>
                    <a:pt x="133" y="274"/>
                  </a:lnTo>
                  <a:lnTo>
                    <a:pt x="216" y="274"/>
                  </a:lnTo>
                  <a:lnTo>
                    <a:pt x="216" y="100"/>
                  </a:lnTo>
                  <a:lnTo>
                    <a:pt x="217" y="93"/>
                  </a:lnTo>
                  <a:close/>
                  <a:moveTo>
                    <a:pt x="216" y="274"/>
                  </a:moveTo>
                  <a:lnTo>
                    <a:pt x="150" y="274"/>
                  </a:lnTo>
                  <a:lnTo>
                    <a:pt x="150" y="530"/>
                  </a:lnTo>
                  <a:lnTo>
                    <a:pt x="152" y="543"/>
                  </a:lnTo>
                  <a:lnTo>
                    <a:pt x="160" y="553"/>
                  </a:lnTo>
                  <a:lnTo>
                    <a:pt x="170" y="560"/>
                  </a:lnTo>
                  <a:lnTo>
                    <a:pt x="183" y="563"/>
                  </a:lnTo>
                  <a:lnTo>
                    <a:pt x="195" y="560"/>
                  </a:lnTo>
                  <a:lnTo>
                    <a:pt x="206" y="553"/>
                  </a:lnTo>
                  <a:lnTo>
                    <a:pt x="213" y="543"/>
                  </a:lnTo>
                  <a:lnTo>
                    <a:pt x="216" y="530"/>
                  </a:lnTo>
                  <a:lnTo>
                    <a:pt x="216" y="274"/>
                  </a:lnTo>
                  <a:close/>
                  <a:moveTo>
                    <a:pt x="210" y="0"/>
                  </a:moveTo>
                  <a:lnTo>
                    <a:pt x="73" y="0"/>
                  </a:lnTo>
                  <a:lnTo>
                    <a:pt x="72" y="2"/>
                  </a:lnTo>
                  <a:lnTo>
                    <a:pt x="44" y="10"/>
                  </a:lnTo>
                  <a:lnTo>
                    <a:pt x="21" y="27"/>
                  </a:lnTo>
                  <a:lnTo>
                    <a:pt x="6" y="52"/>
                  </a:lnTo>
                  <a:lnTo>
                    <a:pt x="0" y="81"/>
                  </a:lnTo>
                  <a:lnTo>
                    <a:pt x="0" y="262"/>
                  </a:lnTo>
                  <a:lnTo>
                    <a:pt x="10" y="270"/>
                  </a:lnTo>
                  <a:lnTo>
                    <a:pt x="36" y="270"/>
                  </a:lnTo>
                  <a:lnTo>
                    <a:pt x="45" y="260"/>
                  </a:lnTo>
                  <a:lnTo>
                    <a:pt x="45" y="100"/>
                  </a:lnTo>
                  <a:lnTo>
                    <a:pt x="47" y="93"/>
                  </a:lnTo>
                  <a:lnTo>
                    <a:pt x="217" y="93"/>
                  </a:lnTo>
                  <a:lnTo>
                    <a:pt x="217" y="92"/>
                  </a:lnTo>
                  <a:lnTo>
                    <a:pt x="282" y="92"/>
                  </a:lnTo>
                  <a:lnTo>
                    <a:pt x="282" y="80"/>
                  </a:lnTo>
                  <a:lnTo>
                    <a:pt x="276" y="51"/>
                  </a:lnTo>
                  <a:lnTo>
                    <a:pt x="261" y="26"/>
                  </a:lnTo>
                  <a:lnTo>
                    <a:pt x="238" y="8"/>
                  </a:lnTo>
                  <a:lnTo>
                    <a:pt x="210" y="0"/>
                  </a:lnTo>
                  <a:close/>
                  <a:moveTo>
                    <a:pt x="282" y="92"/>
                  </a:moveTo>
                  <a:lnTo>
                    <a:pt x="235" y="92"/>
                  </a:lnTo>
                  <a:lnTo>
                    <a:pt x="237" y="100"/>
                  </a:lnTo>
                  <a:lnTo>
                    <a:pt x="237" y="260"/>
                  </a:lnTo>
                  <a:lnTo>
                    <a:pt x="247" y="269"/>
                  </a:lnTo>
                  <a:lnTo>
                    <a:pt x="273" y="269"/>
                  </a:lnTo>
                  <a:lnTo>
                    <a:pt x="282" y="258"/>
                  </a:lnTo>
                  <a:lnTo>
                    <a:pt x="282"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15927" y="1566"/>
              <a:ext cx="0" cy="283"/>
            </a:xfrm>
            <a:prstGeom prst="line">
              <a:avLst/>
            </a:prstGeom>
            <a:noFill/>
            <a:ln w="1244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6" name="Picture 21"/>
            <p:cNvPicPr>
              <a:picLocks noChangeAspect="1" noChangeArrowheads="1"/>
            </p:cNvPicPr>
            <p:nvPr/>
          </p:nvPicPr>
          <p:blipFill>
            <a:blip r:embed="rId11"/>
            <a:srcRect/>
            <a:stretch>
              <a:fillRect/>
            </a:stretch>
          </p:blipFill>
          <p:spPr bwMode="auto">
            <a:xfrm>
              <a:off x="16188" y="1470"/>
              <a:ext cx="215" cy="391"/>
            </a:xfrm>
            <a:prstGeom prst="rect">
              <a:avLst/>
            </a:prstGeom>
            <a:noFill/>
          </p:spPr>
        </p:pic>
        <p:pic>
          <p:nvPicPr>
            <p:cNvPr id="27" name="Picture 20"/>
            <p:cNvPicPr>
              <a:picLocks noChangeAspect="1" noChangeArrowheads="1"/>
            </p:cNvPicPr>
            <p:nvPr/>
          </p:nvPicPr>
          <p:blipFill>
            <a:blip r:embed="rId12"/>
            <a:srcRect/>
            <a:stretch>
              <a:fillRect/>
            </a:stretch>
          </p:blipFill>
          <p:spPr bwMode="auto">
            <a:xfrm>
              <a:off x="16266" y="359"/>
              <a:ext cx="197" cy="182"/>
            </a:xfrm>
            <a:prstGeom prst="rect">
              <a:avLst/>
            </a:prstGeom>
            <a:noFill/>
          </p:spPr>
        </p:pic>
        <p:pic>
          <p:nvPicPr>
            <p:cNvPr id="28" name="Picture 19"/>
            <p:cNvPicPr>
              <a:picLocks noChangeAspect="1" noChangeArrowheads="1"/>
            </p:cNvPicPr>
            <p:nvPr/>
          </p:nvPicPr>
          <p:blipFill>
            <a:blip r:embed="rId13"/>
            <a:srcRect/>
            <a:stretch>
              <a:fillRect/>
            </a:stretch>
          </p:blipFill>
          <p:spPr bwMode="auto">
            <a:xfrm>
              <a:off x="16266" y="621"/>
              <a:ext cx="692" cy="182"/>
            </a:xfrm>
            <a:prstGeom prst="rect">
              <a:avLst/>
            </a:prstGeom>
            <a:noFill/>
          </p:spPr>
        </p:pic>
      </p:grpSp>
      <p:pic>
        <p:nvPicPr>
          <p:cNvPr id="29" name="Picture 28" descr="D:\DESKTOP ITEMS\1280px-Sustainable_Development_Goals.svg.png"/>
          <p:cNvPicPr/>
          <p:nvPr/>
        </p:nvPicPr>
        <p:blipFill>
          <a:blip r:embed="rId14"/>
          <a:srcRect l="35316" t="46656" r="50158" b="32962"/>
          <a:stretch>
            <a:fillRect/>
          </a:stretch>
        </p:blipFill>
        <p:spPr bwMode="auto">
          <a:xfrm>
            <a:off x="7391400" y="4191000"/>
            <a:ext cx="1371600" cy="1295400"/>
          </a:xfrm>
          <a:prstGeom prst="rect">
            <a:avLst/>
          </a:prstGeom>
          <a:noFill/>
          <a:ln w="9525">
            <a:noFill/>
            <a:miter lim="800000"/>
            <a:headEnd/>
            <a:tailEnd/>
          </a:ln>
        </p:spPr>
      </p:pic>
      <p:sp>
        <p:nvSpPr>
          <p:cNvPr id="30"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Chelakkara</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31" name="Rectangle 30"/>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31"/>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Slide Number Placeholder 32"/>
          <p:cNvSpPr>
            <a:spLocks noGrp="1"/>
          </p:cNvSpPr>
          <p:nvPr>
            <p:ph type="sldNum" sz="quarter" idx="12"/>
          </p:nvPr>
        </p:nvSpPr>
        <p:spPr>
          <a:xfrm>
            <a:off x="6553200" y="6492875"/>
            <a:ext cx="2133600" cy="365125"/>
          </a:xfrm>
        </p:spPr>
        <p:txBody>
          <a:bodyPr/>
          <a:lstStyle/>
          <a:p>
            <a:fld id="{8D18AE97-595F-4912-898A-D92AFA227895}"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229600" cy="609600"/>
          </a:xfrm>
        </p:spPr>
        <p:txBody>
          <a:bodyPr/>
          <a:lstStyle/>
          <a:p>
            <a:pPr>
              <a:buNone/>
            </a:pPr>
            <a:r>
              <a:rPr lang="en-US" b="1" u="sng" dirty="0">
                <a:solidFill>
                  <a:srgbClr val="C00000"/>
                </a:solidFill>
              </a:rPr>
              <a:t>Programme VI- </a:t>
            </a:r>
            <a:r>
              <a:rPr lang="en-US" b="1" dirty="0"/>
              <a:t>Child Friendly Panchayat </a:t>
            </a:r>
          </a:p>
        </p:txBody>
      </p:sp>
      <p:pic>
        <p:nvPicPr>
          <p:cNvPr id="20" name="Picture 19" descr="D:\DESKTOP ITEMS\1280px-Sustainable_Development_Goals.svg.png"/>
          <p:cNvPicPr/>
          <p:nvPr/>
        </p:nvPicPr>
        <p:blipFill>
          <a:blip r:embed="rId2"/>
          <a:srcRect l="65560" t="27707" r="19188" b="52866"/>
          <a:stretch>
            <a:fillRect/>
          </a:stretch>
        </p:blipFill>
        <p:spPr bwMode="auto">
          <a:xfrm>
            <a:off x="7315200" y="1600200"/>
            <a:ext cx="1600200" cy="1752600"/>
          </a:xfrm>
          <a:prstGeom prst="rect">
            <a:avLst/>
          </a:prstGeom>
          <a:noFill/>
          <a:ln w="9525">
            <a:noFill/>
            <a:miter lim="800000"/>
            <a:headEnd/>
            <a:tailEnd/>
          </a:ln>
        </p:spPr>
      </p:pic>
      <p:sp>
        <p:nvSpPr>
          <p:cNvPr id="5" name="Rectangle 4"/>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Chelakkara</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8" name="Slide Number Placeholder 7"/>
          <p:cNvSpPr>
            <a:spLocks noGrp="1"/>
          </p:cNvSpPr>
          <p:nvPr>
            <p:ph type="sldNum" sz="quarter" idx="12"/>
          </p:nvPr>
        </p:nvSpPr>
        <p:spPr>
          <a:xfrm>
            <a:off x="6553200" y="6492875"/>
            <a:ext cx="2133600" cy="365125"/>
          </a:xfrm>
        </p:spPr>
        <p:txBody>
          <a:bodyPr/>
          <a:lstStyle/>
          <a:p>
            <a:fld id="{8D18AE97-595F-4912-898A-D92AFA227895}"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229600" cy="533400"/>
          </a:xfrm>
        </p:spPr>
        <p:txBody>
          <a:bodyPr>
            <a:normAutofit lnSpcReduction="10000"/>
          </a:bodyPr>
          <a:lstStyle/>
          <a:p>
            <a:pPr>
              <a:buNone/>
            </a:pPr>
            <a:r>
              <a:rPr lang="en-US" b="1" u="sng" dirty="0">
                <a:solidFill>
                  <a:srgbClr val="C00000"/>
                </a:solidFill>
              </a:rPr>
              <a:t>Programme VII- </a:t>
            </a:r>
            <a:r>
              <a:rPr lang="en-US" b="1" dirty="0"/>
              <a:t>Protection of Water Bodies </a:t>
            </a:r>
          </a:p>
        </p:txBody>
      </p:sp>
      <p:grpSp>
        <p:nvGrpSpPr>
          <p:cNvPr id="4" name="Group 18"/>
          <p:cNvGrpSpPr>
            <a:grpSpLocks/>
          </p:cNvGrpSpPr>
          <p:nvPr/>
        </p:nvGrpSpPr>
        <p:grpSpPr bwMode="auto">
          <a:xfrm>
            <a:off x="7620000" y="1600200"/>
            <a:ext cx="1373187" cy="1373187"/>
            <a:chOff x="15646" y="183"/>
            <a:chExt cx="2162" cy="2162"/>
          </a:xfrm>
        </p:grpSpPr>
        <p:sp>
          <p:nvSpPr>
            <p:cNvPr id="5" name="Rectangle 33"/>
            <p:cNvSpPr>
              <a:spLocks noChangeArrowheads="1"/>
            </p:cNvSpPr>
            <p:nvPr/>
          </p:nvSpPr>
          <p:spPr bwMode="auto">
            <a:xfrm>
              <a:off x="15645" y="182"/>
              <a:ext cx="2162" cy="2162"/>
            </a:xfrm>
            <a:prstGeom prst="rect">
              <a:avLst/>
            </a:prstGeom>
            <a:solidFill>
              <a:srgbClr val="E4233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32"/>
            <p:cNvSpPr>
              <a:spLocks/>
            </p:cNvSpPr>
            <p:nvPr/>
          </p:nvSpPr>
          <p:spPr bwMode="auto">
            <a:xfrm>
              <a:off x="15896" y="365"/>
              <a:ext cx="126" cy="437"/>
            </a:xfrm>
            <a:custGeom>
              <a:avLst/>
              <a:gdLst>
                <a:gd name="T0" fmla="*/ 126 w 126"/>
                <a:gd name="T1" fmla="*/ 365 h 437"/>
                <a:gd name="T2" fmla="*/ 68 w 126"/>
                <a:gd name="T3" fmla="*/ 365 h 437"/>
                <a:gd name="T4" fmla="*/ 0 w 126"/>
                <a:gd name="T5" fmla="*/ 445 h 437"/>
                <a:gd name="T6" fmla="*/ 0 w 126"/>
                <a:gd name="T7" fmla="*/ 521 h 437"/>
                <a:gd name="T8" fmla="*/ 51 w 126"/>
                <a:gd name="T9" fmla="*/ 468 h 437"/>
                <a:gd name="T10" fmla="*/ 52 w 126"/>
                <a:gd name="T11" fmla="*/ 468 h 437"/>
                <a:gd name="T12" fmla="*/ 52 w 126"/>
                <a:gd name="T13" fmla="*/ 802 h 437"/>
                <a:gd name="T14" fmla="*/ 126 w 126"/>
                <a:gd name="T15" fmla="*/ 802 h 437"/>
                <a:gd name="T16" fmla="*/ 126 w 126"/>
                <a:gd name="T17" fmla="*/ 365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37">
                  <a:moveTo>
                    <a:pt x="126" y="0"/>
                  </a:moveTo>
                  <a:lnTo>
                    <a:pt x="68" y="0"/>
                  </a:lnTo>
                  <a:lnTo>
                    <a:pt x="0" y="80"/>
                  </a:lnTo>
                  <a:lnTo>
                    <a:pt x="0" y="156"/>
                  </a:lnTo>
                  <a:lnTo>
                    <a:pt x="51" y="103"/>
                  </a:lnTo>
                  <a:lnTo>
                    <a:pt x="52" y="103"/>
                  </a:lnTo>
                  <a:lnTo>
                    <a:pt x="52" y="437"/>
                  </a:lnTo>
                  <a:lnTo>
                    <a:pt x="126" y="437"/>
                  </a:lnTo>
                  <a:lnTo>
                    <a:pt x="1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noChangeArrowheads="1"/>
            </p:cNvPicPr>
            <p:nvPr/>
          </p:nvPicPr>
          <p:blipFill>
            <a:blip r:embed="rId2"/>
            <a:srcRect/>
            <a:stretch>
              <a:fillRect/>
            </a:stretch>
          </p:blipFill>
          <p:spPr bwMode="auto">
            <a:xfrm>
              <a:off x="17309" y="1154"/>
              <a:ext cx="121" cy="121"/>
            </a:xfrm>
            <a:prstGeom prst="rect">
              <a:avLst/>
            </a:prstGeom>
            <a:noFill/>
          </p:spPr>
        </p:pic>
        <p:sp>
          <p:nvSpPr>
            <p:cNvPr id="8" name="AutoShape 30"/>
            <p:cNvSpPr>
              <a:spLocks/>
            </p:cNvSpPr>
            <p:nvPr/>
          </p:nvSpPr>
          <p:spPr bwMode="auto">
            <a:xfrm>
              <a:off x="17230" y="1296"/>
              <a:ext cx="282" cy="566"/>
            </a:xfrm>
            <a:custGeom>
              <a:avLst/>
              <a:gdLst>
                <a:gd name="T0" fmla="*/ 216 w 282"/>
                <a:gd name="T1" fmla="*/ 1570 h 566"/>
                <a:gd name="T2" fmla="*/ 149 w 282"/>
                <a:gd name="T3" fmla="*/ 1570 h 566"/>
                <a:gd name="T4" fmla="*/ 150 w 282"/>
                <a:gd name="T5" fmla="*/ 1577 h 566"/>
                <a:gd name="T6" fmla="*/ 150 w 282"/>
                <a:gd name="T7" fmla="*/ 1829 h 566"/>
                <a:gd name="T8" fmla="*/ 153 w 282"/>
                <a:gd name="T9" fmla="*/ 1842 h 566"/>
                <a:gd name="T10" fmla="*/ 160 w 282"/>
                <a:gd name="T11" fmla="*/ 1852 h 566"/>
                <a:gd name="T12" fmla="*/ 170 w 282"/>
                <a:gd name="T13" fmla="*/ 1859 h 566"/>
                <a:gd name="T14" fmla="*/ 183 w 282"/>
                <a:gd name="T15" fmla="*/ 1862 h 566"/>
                <a:gd name="T16" fmla="*/ 196 w 282"/>
                <a:gd name="T17" fmla="*/ 1859 h 566"/>
                <a:gd name="T18" fmla="*/ 206 w 282"/>
                <a:gd name="T19" fmla="*/ 1852 h 566"/>
                <a:gd name="T20" fmla="*/ 214 w 282"/>
                <a:gd name="T21" fmla="*/ 1842 h 566"/>
                <a:gd name="T22" fmla="*/ 216 w 282"/>
                <a:gd name="T23" fmla="*/ 1829 h 566"/>
                <a:gd name="T24" fmla="*/ 216 w 282"/>
                <a:gd name="T25" fmla="*/ 1570 h 566"/>
                <a:gd name="T26" fmla="*/ 282 w 282"/>
                <a:gd name="T27" fmla="*/ 1388 h 566"/>
                <a:gd name="T28" fmla="*/ 65 w 282"/>
                <a:gd name="T29" fmla="*/ 1388 h 566"/>
                <a:gd name="T30" fmla="*/ 66 w 282"/>
                <a:gd name="T31" fmla="*/ 1396 h 566"/>
                <a:gd name="T32" fmla="*/ 66 w 282"/>
                <a:gd name="T33" fmla="*/ 1826 h 566"/>
                <a:gd name="T34" fmla="*/ 69 w 282"/>
                <a:gd name="T35" fmla="*/ 1839 h 566"/>
                <a:gd name="T36" fmla="*/ 76 w 282"/>
                <a:gd name="T37" fmla="*/ 1849 h 566"/>
                <a:gd name="T38" fmla="*/ 87 w 282"/>
                <a:gd name="T39" fmla="*/ 1856 h 566"/>
                <a:gd name="T40" fmla="*/ 99 w 282"/>
                <a:gd name="T41" fmla="*/ 1859 h 566"/>
                <a:gd name="T42" fmla="*/ 112 w 282"/>
                <a:gd name="T43" fmla="*/ 1856 h 566"/>
                <a:gd name="T44" fmla="*/ 123 w 282"/>
                <a:gd name="T45" fmla="*/ 1849 h 566"/>
                <a:gd name="T46" fmla="*/ 130 w 282"/>
                <a:gd name="T47" fmla="*/ 1839 h 566"/>
                <a:gd name="T48" fmla="*/ 132 w 282"/>
                <a:gd name="T49" fmla="*/ 1826 h 566"/>
                <a:gd name="T50" fmla="*/ 132 w 282"/>
                <a:gd name="T51" fmla="*/ 1570 h 566"/>
                <a:gd name="T52" fmla="*/ 216 w 282"/>
                <a:gd name="T53" fmla="*/ 1570 h 566"/>
                <a:gd name="T54" fmla="*/ 216 w 282"/>
                <a:gd name="T55" fmla="*/ 1402 h 566"/>
                <a:gd name="T56" fmla="*/ 218 w 282"/>
                <a:gd name="T57" fmla="*/ 1397 h 566"/>
                <a:gd name="T58" fmla="*/ 218 w 282"/>
                <a:gd name="T59" fmla="*/ 1389 h 566"/>
                <a:gd name="T60" fmla="*/ 282 w 282"/>
                <a:gd name="T61" fmla="*/ 1389 h 566"/>
                <a:gd name="T62" fmla="*/ 282 w 282"/>
                <a:gd name="T63" fmla="*/ 1388 h 566"/>
                <a:gd name="T64" fmla="*/ 282 w 282"/>
                <a:gd name="T65" fmla="*/ 1389 h 566"/>
                <a:gd name="T66" fmla="*/ 235 w 282"/>
                <a:gd name="T67" fmla="*/ 1389 h 566"/>
                <a:gd name="T68" fmla="*/ 237 w 282"/>
                <a:gd name="T69" fmla="*/ 1396 h 566"/>
                <a:gd name="T70" fmla="*/ 237 w 282"/>
                <a:gd name="T71" fmla="*/ 1556 h 566"/>
                <a:gd name="T72" fmla="*/ 246 w 282"/>
                <a:gd name="T73" fmla="*/ 1566 h 566"/>
                <a:gd name="T74" fmla="*/ 272 w 282"/>
                <a:gd name="T75" fmla="*/ 1566 h 566"/>
                <a:gd name="T76" fmla="*/ 282 w 282"/>
                <a:gd name="T77" fmla="*/ 1558 h 566"/>
                <a:gd name="T78" fmla="*/ 282 w 282"/>
                <a:gd name="T79" fmla="*/ 1389 h 566"/>
                <a:gd name="T80" fmla="*/ 209 w 282"/>
                <a:gd name="T81" fmla="*/ 1296 h 566"/>
                <a:gd name="T82" fmla="*/ 72 w 282"/>
                <a:gd name="T83" fmla="*/ 1296 h 566"/>
                <a:gd name="T84" fmla="*/ 44 w 282"/>
                <a:gd name="T85" fmla="*/ 1304 h 566"/>
                <a:gd name="T86" fmla="*/ 21 w 282"/>
                <a:gd name="T87" fmla="*/ 1322 h 566"/>
                <a:gd name="T88" fmla="*/ 6 w 282"/>
                <a:gd name="T89" fmla="*/ 1347 h 566"/>
                <a:gd name="T90" fmla="*/ 0 w 282"/>
                <a:gd name="T91" fmla="*/ 1376 h 566"/>
                <a:gd name="T92" fmla="*/ 0 w 282"/>
                <a:gd name="T93" fmla="*/ 1554 h 566"/>
                <a:gd name="T94" fmla="*/ 9 w 282"/>
                <a:gd name="T95" fmla="*/ 1565 h 566"/>
                <a:gd name="T96" fmla="*/ 35 w 282"/>
                <a:gd name="T97" fmla="*/ 1565 h 566"/>
                <a:gd name="T98" fmla="*/ 45 w 282"/>
                <a:gd name="T99" fmla="*/ 1556 h 566"/>
                <a:gd name="T100" fmla="*/ 45 w 282"/>
                <a:gd name="T101" fmla="*/ 1396 h 566"/>
                <a:gd name="T102" fmla="*/ 47 w 282"/>
                <a:gd name="T103" fmla="*/ 1388 h 566"/>
                <a:gd name="T104" fmla="*/ 282 w 282"/>
                <a:gd name="T105" fmla="*/ 1388 h 566"/>
                <a:gd name="T106" fmla="*/ 282 w 282"/>
                <a:gd name="T107" fmla="*/ 1377 h 566"/>
                <a:gd name="T108" fmla="*/ 276 w 282"/>
                <a:gd name="T109" fmla="*/ 1348 h 566"/>
                <a:gd name="T110" fmla="*/ 261 w 282"/>
                <a:gd name="T111" fmla="*/ 1323 h 566"/>
                <a:gd name="T112" fmla="*/ 238 w 282"/>
                <a:gd name="T113" fmla="*/ 1306 h 566"/>
                <a:gd name="T114" fmla="*/ 210 w 282"/>
                <a:gd name="T115" fmla="*/ 1298 h 566"/>
                <a:gd name="T116" fmla="*/ 209 w 282"/>
                <a:gd name="T117" fmla="*/ 1296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6" y="274"/>
                  </a:moveTo>
                  <a:lnTo>
                    <a:pt x="149" y="274"/>
                  </a:lnTo>
                  <a:lnTo>
                    <a:pt x="150" y="281"/>
                  </a:lnTo>
                  <a:lnTo>
                    <a:pt x="150" y="533"/>
                  </a:lnTo>
                  <a:lnTo>
                    <a:pt x="153" y="546"/>
                  </a:lnTo>
                  <a:lnTo>
                    <a:pt x="160" y="556"/>
                  </a:lnTo>
                  <a:lnTo>
                    <a:pt x="170" y="563"/>
                  </a:lnTo>
                  <a:lnTo>
                    <a:pt x="183" y="566"/>
                  </a:lnTo>
                  <a:lnTo>
                    <a:pt x="196" y="563"/>
                  </a:lnTo>
                  <a:lnTo>
                    <a:pt x="206" y="556"/>
                  </a:lnTo>
                  <a:lnTo>
                    <a:pt x="214" y="546"/>
                  </a:lnTo>
                  <a:lnTo>
                    <a:pt x="216" y="533"/>
                  </a:lnTo>
                  <a:lnTo>
                    <a:pt x="216" y="274"/>
                  </a:lnTo>
                  <a:close/>
                  <a:moveTo>
                    <a:pt x="282" y="92"/>
                  </a:moveTo>
                  <a:lnTo>
                    <a:pt x="65" y="92"/>
                  </a:lnTo>
                  <a:lnTo>
                    <a:pt x="66" y="100"/>
                  </a:lnTo>
                  <a:lnTo>
                    <a:pt x="66" y="530"/>
                  </a:lnTo>
                  <a:lnTo>
                    <a:pt x="69" y="543"/>
                  </a:lnTo>
                  <a:lnTo>
                    <a:pt x="76" y="553"/>
                  </a:lnTo>
                  <a:lnTo>
                    <a:pt x="87" y="560"/>
                  </a:lnTo>
                  <a:lnTo>
                    <a:pt x="99" y="563"/>
                  </a:lnTo>
                  <a:lnTo>
                    <a:pt x="112" y="560"/>
                  </a:lnTo>
                  <a:lnTo>
                    <a:pt x="123" y="553"/>
                  </a:lnTo>
                  <a:lnTo>
                    <a:pt x="130" y="543"/>
                  </a:lnTo>
                  <a:lnTo>
                    <a:pt x="132" y="530"/>
                  </a:lnTo>
                  <a:lnTo>
                    <a:pt x="132" y="274"/>
                  </a:lnTo>
                  <a:lnTo>
                    <a:pt x="216" y="274"/>
                  </a:lnTo>
                  <a:lnTo>
                    <a:pt x="216" y="106"/>
                  </a:lnTo>
                  <a:lnTo>
                    <a:pt x="218" y="101"/>
                  </a:lnTo>
                  <a:lnTo>
                    <a:pt x="218" y="93"/>
                  </a:lnTo>
                  <a:lnTo>
                    <a:pt x="282" y="93"/>
                  </a:lnTo>
                  <a:lnTo>
                    <a:pt x="282" y="92"/>
                  </a:lnTo>
                  <a:close/>
                  <a:moveTo>
                    <a:pt x="282" y="93"/>
                  </a:moveTo>
                  <a:lnTo>
                    <a:pt x="235" y="93"/>
                  </a:lnTo>
                  <a:lnTo>
                    <a:pt x="237" y="100"/>
                  </a:lnTo>
                  <a:lnTo>
                    <a:pt x="237" y="260"/>
                  </a:lnTo>
                  <a:lnTo>
                    <a:pt x="246" y="270"/>
                  </a:lnTo>
                  <a:lnTo>
                    <a:pt x="272" y="270"/>
                  </a:lnTo>
                  <a:lnTo>
                    <a:pt x="282" y="262"/>
                  </a:lnTo>
                  <a:lnTo>
                    <a:pt x="282" y="93"/>
                  </a:lnTo>
                  <a:close/>
                  <a:moveTo>
                    <a:pt x="209" y="0"/>
                  </a:moveTo>
                  <a:lnTo>
                    <a:pt x="72" y="0"/>
                  </a:lnTo>
                  <a:lnTo>
                    <a:pt x="44" y="8"/>
                  </a:lnTo>
                  <a:lnTo>
                    <a:pt x="21" y="26"/>
                  </a:lnTo>
                  <a:lnTo>
                    <a:pt x="6" y="51"/>
                  </a:lnTo>
                  <a:lnTo>
                    <a:pt x="0" y="80"/>
                  </a:lnTo>
                  <a:lnTo>
                    <a:pt x="0" y="258"/>
                  </a:lnTo>
                  <a:lnTo>
                    <a:pt x="9" y="269"/>
                  </a:lnTo>
                  <a:lnTo>
                    <a:pt x="35" y="269"/>
                  </a:lnTo>
                  <a:lnTo>
                    <a:pt x="45" y="260"/>
                  </a:lnTo>
                  <a:lnTo>
                    <a:pt x="45" y="100"/>
                  </a:lnTo>
                  <a:lnTo>
                    <a:pt x="47" y="92"/>
                  </a:lnTo>
                  <a:lnTo>
                    <a:pt x="282" y="92"/>
                  </a:lnTo>
                  <a:lnTo>
                    <a:pt x="282" y="81"/>
                  </a:lnTo>
                  <a:lnTo>
                    <a:pt x="276" y="52"/>
                  </a:lnTo>
                  <a:lnTo>
                    <a:pt x="261" y="27"/>
                  </a:lnTo>
                  <a:lnTo>
                    <a:pt x="238" y="10"/>
                  </a:lnTo>
                  <a:lnTo>
                    <a:pt x="210" y="2"/>
                  </a:lnTo>
                  <a:lnTo>
                    <a:pt x="20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9" name="Picture 29"/>
            <p:cNvPicPr>
              <a:picLocks noChangeAspect="1" noChangeArrowheads="1"/>
            </p:cNvPicPr>
            <p:nvPr/>
          </p:nvPicPr>
          <p:blipFill>
            <a:blip r:embed="rId3"/>
            <a:srcRect/>
            <a:stretch>
              <a:fillRect/>
            </a:stretch>
          </p:blipFill>
          <p:spPr bwMode="auto">
            <a:xfrm>
              <a:off x="16840" y="1188"/>
              <a:ext cx="114" cy="114"/>
            </a:xfrm>
            <a:prstGeom prst="rect">
              <a:avLst/>
            </a:prstGeom>
            <a:noFill/>
          </p:spPr>
        </p:pic>
        <p:sp>
          <p:nvSpPr>
            <p:cNvPr id="10" name="AutoShape 28"/>
            <p:cNvSpPr>
              <a:spLocks/>
            </p:cNvSpPr>
            <p:nvPr/>
          </p:nvSpPr>
          <p:spPr bwMode="auto">
            <a:xfrm>
              <a:off x="16732" y="1329"/>
              <a:ext cx="331" cy="531"/>
            </a:xfrm>
            <a:custGeom>
              <a:avLst/>
              <a:gdLst>
                <a:gd name="T0" fmla="*/ 98 w 331"/>
                <a:gd name="T1" fmla="*/ 1658 h 531"/>
                <a:gd name="T2" fmla="*/ 100 w 331"/>
                <a:gd name="T3" fmla="*/ 1842 h 531"/>
                <a:gd name="T4" fmla="*/ 116 w 331"/>
                <a:gd name="T5" fmla="*/ 1858 h 531"/>
                <a:gd name="T6" fmla="*/ 140 w 331"/>
                <a:gd name="T7" fmla="*/ 1858 h 531"/>
                <a:gd name="T8" fmla="*/ 156 w 331"/>
                <a:gd name="T9" fmla="*/ 1842 h 531"/>
                <a:gd name="T10" fmla="*/ 158 w 331"/>
                <a:gd name="T11" fmla="*/ 1658 h 531"/>
                <a:gd name="T12" fmla="*/ 176 w 331"/>
                <a:gd name="T13" fmla="*/ 1658 h 531"/>
                <a:gd name="T14" fmla="*/ 178 w 331"/>
                <a:gd name="T15" fmla="*/ 1842 h 531"/>
                <a:gd name="T16" fmla="*/ 194 w 331"/>
                <a:gd name="T17" fmla="*/ 1858 h 531"/>
                <a:gd name="T18" fmla="*/ 218 w 331"/>
                <a:gd name="T19" fmla="*/ 1858 h 531"/>
                <a:gd name="T20" fmla="*/ 233 w 331"/>
                <a:gd name="T21" fmla="*/ 1842 h 531"/>
                <a:gd name="T22" fmla="*/ 236 w 331"/>
                <a:gd name="T23" fmla="*/ 1658 h 531"/>
                <a:gd name="T24" fmla="*/ 90 w 331"/>
                <a:gd name="T25" fmla="*/ 1403 h 531"/>
                <a:gd name="T26" fmla="*/ 105 w 331"/>
                <a:gd name="T27" fmla="*/ 1407 h 531"/>
                <a:gd name="T28" fmla="*/ 37 w 331"/>
                <a:gd name="T29" fmla="*/ 1658 h 531"/>
                <a:gd name="T30" fmla="*/ 232 w 331"/>
                <a:gd name="T31" fmla="*/ 1418 h 531"/>
                <a:gd name="T32" fmla="*/ 236 w 331"/>
                <a:gd name="T33" fmla="*/ 1406 h 531"/>
                <a:gd name="T34" fmla="*/ 291 w 331"/>
                <a:gd name="T35" fmla="*/ 1405 h 531"/>
                <a:gd name="T36" fmla="*/ 291 w 331"/>
                <a:gd name="T37" fmla="*/ 1405 h 531"/>
                <a:gd name="T38" fmla="*/ 245 w 331"/>
                <a:gd name="T39" fmla="*/ 1414 h 531"/>
                <a:gd name="T40" fmla="*/ 287 w 331"/>
                <a:gd name="T41" fmla="*/ 1556 h 531"/>
                <a:gd name="T42" fmla="*/ 300 w 331"/>
                <a:gd name="T43" fmla="*/ 1565 h 531"/>
                <a:gd name="T44" fmla="*/ 326 w 331"/>
                <a:gd name="T45" fmla="*/ 1553 h 531"/>
                <a:gd name="T46" fmla="*/ 330 w 331"/>
                <a:gd name="T47" fmla="*/ 1532 h 531"/>
                <a:gd name="T48" fmla="*/ 291 w 331"/>
                <a:gd name="T49" fmla="*/ 1405 h 531"/>
                <a:gd name="T50" fmla="*/ 109 w 331"/>
                <a:gd name="T51" fmla="*/ 1330 h 531"/>
                <a:gd name="T52" fmla="*/ 65 w 331"/>
                <a:gd name="T53" fmla="*/ 1352 h 531"/>
                <a:gd name="T54" fmla="*/ 51 w 331"/>
                <a:gd name="T55" fmla="*/ 1375 h 531"/>
                <a:gd name="T56" fmla="*/ 0 w 331"/>
                <a:gd name="T57" fmla="*/ 1544 h 531"/>
                <a:gd name="T58" fmla="*/ 6 w 331"/>
                <a:gd name="T59" fmla="*/ 1558 h 531"/>
                <a:gd name="T60" fmla="*/ 35 w 331"/>
                <a:gd name="T61" fmla="*/ 1562 h 531"/>
                <a:gd name="T62" fmla="*/ 50 w 331"/>
                <a:gd name="T63" fmla="*/ 1545 h 531"/>
                <a:gd name="T64" fmla="*/ 89 w 331"/>
                <a:gd name="T65" fmla="*/ 1414 h 531"/>
                <a:gd name="T66" fmla="*/ 291 w 331"/>
                <a:gd name="T67" fmla="*/ 1403 h 531"/>
                <a:gd name="T68" fmla="*/ 272 w 331"/>
                <a:gd name="T69" fmla="*/ 1349 h 531"/>
                <a:gd name="T70" fmla="*/ 250 w 331"/>
                <a:gd name="T71" fmla="*/ 133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40" y="528"/>
                  </a:lnTo>
                  <a:lnTo>
                    <a:pt x="149" y="522"/>
                  </a:lnTo>
                  <a:lnTo>
                    <a:pt x="156"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3" y="512"/>
                  </a:lnTo>
                  <a:lnTo>
                    <a:pt x="236" y="500"/>
                  </a:lnTo>
                  <a:lnTo>
                    <a:pt x="236" y="328"/>
                  </a:lnTo>
                  <a:close/>
                  <a:moveTo>
                    <a:pt x="291" y="73"/>
                  </a:moveTo>
                  <a:lnTo>
                    <a:pt x="90" y="73"/>
                  </a:lnTo>
                  <a:lnTo>
                    <a:pt x="98" y="76"/>
                  </a:lnTo>
                  <a:lnTo>
                    <a:pt x="105" y="77"/>
                  </a:lnTo>
                  <a:lnTo>
                    <a:pt x="102" y="88"/>
                  </a:lnTo>
                  <a:lnTo>
                    <a:pt x="37" y="328"/>
                  </a:lnTo>
                  <a:lnTo>
                    <a:pt x="297" y="328"/>
                  </a:lnTo>
                  <a:lnTo>
                    <a:pt x="232" y="88"/>
                  </a:lnTo>
                  <a:lnTo>
                    <a:pt x="228" y="77"/>
                  </a:lnTo>
                  <a:lnTo>
                    <a:pt x="236" y="76"/>
                  </a:lnTo>
                  <a:lnTo>
                    <a:pt x="244" y="75"/>
                  </a:lnTo>
                  <a:lnTo>
                    <a:pt x="291" y="75"/>
                  </a:lnTo>
                  <a:lnTo>
                    <a:pt x="291" y="73"/>
                  </a:lnTo>
                  <a:close/>
                  <a:moveTo>
                    <a:pt x="291" y="75"/>
                  </a:moveTo>
                  <a:lnTo>
                    <a:pt x="244" y="75"/>
                  </a:lnTo>
                  <a:lnTo>
                    <a:pt x="245" y="84"/>
                  </a:lnTo>
                  <a:lnTo>
                    <a:pt x="282" y="211"/>
                  </a:lnTo>
                  <a:lnTo>
                    <a:pt x="287" y="226"/>
                  </a:lnTo>
                  <a:lnTo>
                    <a:pt x="292" y="234"/>
                  </a:lnTo>
                  <a:lnTo>
                    <a:pt x="300" y="235"/>
                  </a:lnTo>
                  <a:lnTo>
                    <a:pt x="314" y="232"/>
                  </a:lnTo>
                  <a:lnTo>
                    <a:pt x="326" y="223"/>
                  </a:lnTo>
                  <a:lnTo>
                    <a:pt x="330" y="212"/>
                  </a:lnTo>
                  <a:lnTo>
                    <a:pt x="330" y="202"/>
                  </a:lnTo>
                  <a:lnTo>
                    <a:pt x="329" y="198"/>
                  </a:lnTo>
                  <a:lnTo>
                    <a:pt x="291" y="75"/>
                  </a:lnTo>
                  <a:close/>
                  <a:moveTo>
                    <a:pt x="228" y="0"/>
                  </a:moveTo>
                  <a:lnTo>
                    <a:pt x="109" y="0"/>
                  </a:lnTo>
                  <a:lnTo>
                    <a:pt x="82" y="7"/>
                  </a:lnTo>
                  <a:lnTo>
                    <a:pt x="65" y="22"/>
                  </a:lnTo>
                  <a:lnTo>
                    <a:pt x="55" y="38"/>
                  </a:lnTo>
                  <a:lnTo>
                    <a:pt x="51" y="45"/>
                  </a:lnTo>
                  <a:lnTo>
                    <a:pt x="5" y="198"/>
                  </a:lnTo>
                  <a:lnTo>
                    <a:pt x="0" y="214"/>
                  </a:lnTo>
                  <a:lnTo>
                    <a:pt x="0" y="223"/>
                  </a:lnTo>
                  <a:lnTo>
                    <a:pt x="6" y="228"/>
                  </a:lnTo>
                  <a:lnTo>
                    <a:pt x="20" y="232"/>
                  </a:lnTo>
                  <a:lnTo>
                    <a:pt x="35" y="232"/>
                  </a:lnTo>
                  <a:lnTo>
                    <a:pt x="45" y="224"/>
                  </a:lnTo>
                  <a:lnTo>
                    <a:pt x="50" y="215"/>
                  </a:lnTo>
                  <a:lnTo>
                    <a:pt x="51" y="211"/>
                  </a:lnTo>
                  <a:lnTo>
                    <a:pt x="89" y="84"/>
                  </a:lnTo>
                  <a:lnTo>
                    <a:pt x="90" y="73"/>
                  </a:lnTo>
                  <a:lnTo>
                    <a:pt x="291" y="73"/>
                  </a:lnTo>
                  <a:lnTo>
                    <a:pt x="282" y="45"/>
                  </a:lnTo>
                  <a:lnTo>
                    <a:pt x="272" y="19"/>
                  </a:lnTo>
                  <a:lnTo>
                    <a:pt x="263" y="5"/>
                  </a:lnTo>
                  <a:lnTo>
                    <a:pt x="250" y="1"/>
                  </a:lnTo>
                  <a:lnTo>
                    <a:pt x="2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 name="Picture 27"/>
            <p:cNvPicPr>
              <a:picLocks noChangeAspect="1" noChangeArrowheads="1"/>
            </p:cNvPicPr>
            <p:nvPr/>
          </p:nvPicPr>
          <p:blipFill>
            <a:blip r:embed="rId4"/>
            <a:srcRect/>
            <a:stretch>
              <a:fillRect/>
            </a:stretch>
          </p:blipFill>
          <p:spPr bwMode="auto">
            <a:xfrm>
              <a:off x="16501" y="1188"/>
              <a:ext cx="114" cy="114"/>
            </a:xfrm>
            <a:prstGeom prst="rect">
              <a:avLst/>
            </a:prstGeom>
            <a:noFill/>
          </p:spPr>
        </p:pic>
        <p:sp>
          <p:nvSpPr>
            <p:cNvPr id="12" name="AutoShape 26"/>
            <p:cNvSpPr>
              <a:spLocks/>
            </p:cNvSpPr>
            <p:nvPr/>
          </p:nvSpPr>
          <p:spPr bwMode="auto">
            <a:xfrm>
              <a:off x="16393" y="1329"/>
              <a:ext cx="331" cy="531"/>
            </a:xfrm>
            <a:custGeom>
              <a:avLst/>
              <a:gdLst>
                <a:gd name="T0" fmla="*/ 98 w 331"/>
                <a:gd name="T1" fmla="*/ 1658 h 531"/>
                <a:gd name="T2" fmla="*/ 100 w 331"/>
                <a:gd name="T3" fmla="*/ 1842 h 531"/>
                <a:gd name="T4" fmla="*/ 116 w 331"/>
                <a:gd name="T5" fmla="*/ 1858 h 531"/>
                <a:gd name="T6" fmla="*/ 140 w 331"/>
                <a:gd name="T7" fmla="*/ 1858 h 531"/>
                <a:gd name="T8" fmla="*/ 156 w 331"/>
                <a:gd name="T9" fmla="*/ 1842 h 531"/>
                <a:gd name="T10" fmla="*/ 158 w 331"/>
                <a:gd name="T11" fmla="*/ 1658 h 531"/>
                <a:gd name="T12" fmla="*/ 176 w 331"/>
                <a:gd name="T13" fmla="*/ 1658 h 531"/>
                <a:gd name="T14" fmla="*/ 178 w 331"/>
                <a:gd name="T15" fmla="*/ 1842 h 531"/>
                <a:gd name="T16" fmla="*/ 194 w 331"/>
                <a:gd name="T17" fmla="*/ 1858 h 531"/>
                <a:gd name="T18" fmla="*/ 218 w 331"/>
                <a:gd name="T19" fmla="*/ 1858 h 531"/>
                <a:gd name="T20" fmla="*/ 234 w 331"/>
                <a:gd name="T21" fmla="*/ 1842 h 531"/>
                <a:gd name="T22" fmla="*/ 236 w 331"/>
                <a:gd name="T23" fmla="*/ 1658 h 531"/>
                <a:gd name="T24" fmla="*/ 90 w 331"/>
                <a:gd name="T25" fmla="*/ 1403 h 531"/>
                <a:gd name="T26" fmla="*/ 106 w 331"/>
                <a:gd name="T27" fmla="*/ 1407 h 531"/>
                <a:gd name="T28" fmla="*/ 37 w 331"/>
                <a:gd name="T29" fmla="*/ 1658 h 531"/>
                <a:gd name="T30" fmla="*/ 232 w 331"/>
                <a:gd name="T31" fmla="*/ 1418 h 531"/>
                <a:gd name="T32" fmla="*/ 236 w 331"/>
                <a:gd name="T33" fmla="*/ 1406 h 531"/>
                <a:gd name="T34" fmla="*/ 292 w 331"/>
                <a:gd name="T35" fmla="*/ 1405 h 531"/>
                <a:gd name="T36" fmla="*/ 292 w 331"/>
                <a:gd name="T37" fmla="*/ 1405 h 531"/>
                <a:gd name="T38" fmla="*/ 245 w 331"/>
                <a:gd name="T39" fmla="*/ 1414 h 531"/>
                <a:gd name="T40" fmla="*/ 292 w 331"/>
                <a:gd name="T41" fmla="*/ 1564 h 531"/>
                <a:gd name="T42" fmla="*/ 314 w 331"/>
                <a:gd name="T43" fmla="*/ 1562 h 531"/>
                <a:gd name="T44" fmla="*/ 331 w 331"/>
                <a:gd name="T45" fmla="*/ 1542 h 531"/>
                <a:gd name="T46" fmla="*/ 329 w 331"/>
                <a:gd name="T47" fmla="*/ 1528 h 531"/>
                <a:gd name="T48" fmla="*/ 229 w 331"/>
                <a:gd name="T49" fmla="*/ 1330 h 531"/>
                <a:gd name="T50" fmla="*/ 83 w 331"/>
                <a:gd name="T51" fmla="*/ 1337 h 531"/>
                <a:gd name="T52" fmla="*/ 55 w 331"/>
                <a:gd name="T53" fmla="*/ 1368 h 531"/>
                <a:gd name="T54" fmla="*/ 5 w 331"/>
                <a:gd name="T55" fmla="*/ 1528 h 531"/>
                <a:gd name="T56" fmla="*/ 0 w 331"/>
                <a:gd name="T57" fmla="*/ 1553 h 531"/>
                <a:gd name="T58" fmla="*/ 20 w 331"/>
                <a:gd name="T59" fmla="*/ 1562 h 531"/>
                <a:gd name="T60" fmla="*/ 45 w 331"/>
                <a:gd name="T61" fmla="*/ 1554 h 531"/>
                <a:gd name="T62" fmla="*/ 51 w 331"/>
                <a:gd name="T63" fmla="*/ 1541 h 531"/>
                <a:gd name="T64" fmla="*/ 90 w 331"/>
                <a:gd name="T65" fmla="*/ 1403 h 531"/>
                <a:gd name="T66" fmla="*/ 283 w 331"/>
                <a:gd name="T67" fmla="*/ 1375 h 531"/>
                <a:gd name="T68" fmla="*/ 264 w 331"/>
                <a:gd name="T69" fmla="*/ 1335 h 531"/>
                <a:gd name="T70" fmla="*/ 229 w 331"/>
                <a:gd name="T71" fmla="*/ 1330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531">
                  <a:moveTo>
                    <a:pt x="158" y="328"/>
                  </a:moveTo>
                  <a:lnTo>
                    <a:pt x="98" y="328"/>
                  </a:lnTo>
                  <a:lnTo>
                    <a:pt x="98" y="500"/>
                  </a:lnTo>
                  <a:lnTo>
                    <a:pt x="100" y="512"/>
                  </a:lnTo>
                  <a:lnTo>
                    <a:pt x="107" y="522"/>
                  </a:lnTo>
                  <a:lnTo>
                    <a:pt x="116" y="528"/>
                  </a:lnTo>
                  <a:lnTo>
                    <a:pt x="128" y="530"/>
                  </a:lnTo>
                  <a:lnTo>
                    <a:pt x="140" y="528"/>
                  </a:lnTo>
                  <a:lnTo>
                    <a:pt x="149" y="522"/>
                  </a:lnTo>
                  <a:lnTo>
                    <a:pt x="156" y="512"/>
                  </a:lnTo>
                  <a:lnTo>
                    <a:pt x="158" y="500"/>
                  </a:lnTo>
                  <a:lnTo>
                    <a:pt x="158" y="328"/>
                  </a:lnTo>
                  <a:close/>
                  <a:moveTo>
                    <a:pt x="236" y="328"/>
                  </a:moveTo>
                  <a:lnTo>
                    <a:pt x="176" y="328"/>
                  </a:lnTo>
                  <a:lnTo>
                    <a:pt x="176" y="500"/>
                  </a:lnTo>
                  <a:lnTo>
                    <a:pt x="178" y="512"/>
                  </a:lnTo>
                  <a:lnTo>
                    <a:pt x="185" y="522"/>
                  </a:lnTo>
                  <a:lnTo>
                    <a:pt x="194" y="528"/>
                  </a:lnTo>
                  <a:lnTo>
                    <a:pt x="206" y="530"/>
                  </a:lnTo>
                  <a:lnTo>
                    <a:pt x="218" y="528"/>
                  </a:lnTo>
                  <a:lnTo>
                    <a:pt x="227" y="522"/>
                  </a:lnTo>
                  <a:lnTo>
                    <a:pt x="234" y="512"/>
                  </a:lnTo>
                  <a:lnTo>
                    <a:pt x="236" y="500"/>
                  </a:lnTo>
                  <a:lnTo>
                    <a:pt x="236" y="328"/>
                  </a:lnTo>
                  <a:close/>
                  <a:moveTo>
                    <a:pt x="291" y="73"/>
                  </a:moveTo>
                  <a:lnTo>
                    <a:pt x="90" y="73"/>
                  </a:lnTo>
                  <a:lnTo>
                    <a:pt x="98" y="76"/>
                  </a:lnTo>
                  <a:lnTo>
                    <a:pt x="106" y="77"/>
                  </a:lnTo>
                  <a:lnTo>
                    <a:pt x="102" y="88"/>
                  </a:lnTo>
                  <a:lnTo>
                    <a:pt x="37" y="328"/>
                  </a:lnTo>
                  <a:lnTo>
                    <a:pt x="297" y="328"/>
                  </a:lnTo>
                  <a:lnTo>
                    <a:pt x="232" y="88"/>
                  </a:lnTo>
                  <a:lnTo>
                    <a:pt x="229" y="77"/>
                  </a:lnTo>
                  <a:lnTo>
                    <a:pt x="236" y="76"/>
                  </a:lnTo>
                  <a:lnTo>
                    <a:pt x="244" y="75"/>
                  </a:lnTo>
                  <a:lnTo>
                    <a:pt x="292" y="75"/>
                  </a:lnTo>
                  <a:lnTo>
                    <a:pt x="291" y="73"/>
                  </a:lnTo>
                  <a:close/>
                  <a:moveTo>
                    <a:pt x="292" y="75"/>
                  </a:moveTo>
                  <a:lnTo>
                    <a:pt x="244" y="75"/>
                  </a:lnTo>
                  <a:lnTo>
                    <a:pt x="245" y="84"/>
                  </a:lnTo>
                  <a:lnTo>
                    <a:pt x="287" y="226"/>
                  </a:lnTo>
                  <a:lnTo>
                    <a:pt x="292" y="234"/>
                  </a:lnTo>
                  <a:lnTo>
                    <a:pt x="300" y="235"/>
                  </a:lnTo>
                  <a:lnTo>
                    <a:pt x="314" y="232"/>
                  </a:lnTo>
                  <a:lnTo>
                    <a:pt x="327" y="223"/>
                  </a:lnTo>
                  <a:lnTo>
                    <a:pt x="331" y="212"/>
                  </a:lnTo>
                  <a:lnTo>
                    <a:pt x="330" y="202"/>
                  </a:lnTo>
                  <a:lnTo>
                    <a:pt x="329" y="198"/>
                  </a:lnTo>
                  <a:lnTo>
                    <a:pt x="292" y="75"/>
                  </a:lnTo>
                  <a:close/>
                  <a:moveTo>
                    <a:pt x="229" y="0"/>
                  </a:moveTo>
                  <a:lnTo>
                    <a:pt x="109" y="0"/>
                  </a:lnTo>
                  <a:lnTo>
                    <a:pt x="83" y="7"/>
                  </a:lnTo>
                  <a:lnTo>
                    <a:pt x="65" y="22"/>
                  </a:lnTo>
                  <a:lnTo>
                    <a:pt x="55" y="38"/>
                  </a:lnTo>
                  <a:lnTo>
                    <a:pt x="51" y="45"/>
                  </a:lnTo>
                  <a:lnTo>
                    <a:pt x="5" y="198"/>
                  </a:lnTo>
                  <a:lnTo>
                    <a:pt x="1" y="214"/>
                  </a:lnTo>
                  <a:lnTo>
                    <a:pt x="0" y="223"/>
                  </a:lnTo>
                  <a:lnTo>
                    <a:pt x="7" y="228"/>
                  </a:lnTo>
                  <a:lnTo>
                    <a:pt x="20" y="232"/>
                  </a:lnTo>
                  <a:lnTo>
                    <a:pt x="35" y="232"/>
                  </a:lnTo>
                  <a:lnTo>
                    <a:pt x="45" y="224"/>
                  </a:lnTo>
                  <a:lnTo>
                    <a:pt x="50" y="215"/>
                  </a:lnTo>
                  <a:lnTo>
                    <a:pt x="51" y="211"/>
                  </a:lnTo>
                  <a:lnTo>
                    <a:pt x="89" y="84"/>
                  </a:lnTo>
                  <a:lnTo>
                    <a:pt x="90" y="73"/>
                  </a:lnTo>
                  <a:lnTo>
                    <a:pt x="291" y="73"/>
                  </a:lnTo>
                  <a:lnTo>
                    <a:pt x="283" y="45"/>
                  </a:lnTo>
                  <a:lnTo>
                    <a:pt x="273" y="19"/>
                  </a:lnTo>
                  <a:lnTo>
                    <a:pt x="264" y="5"/>
                  </a:lnTo>
                  <a:lnTo>
                    <a:pt x="251" y="1"/>
                  </a:lnTo>
                  <a:lnTo>
                    <a:pt x="22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3" name="Picture 25"/>
            <p:cNvPicPr>
              <a:picLocks noChangeAspect="1" noChangeArrowheads="1"/>
            </p:cNvPicPr>
            <p:nvPr/>
          </p:nvPicPr>
          <p:blipFill>
            <a:blip r:embed="rId5"/>
            <a:srcRect/>
            <a:stretch>
              <a:fillRect/>
            </a:stretch>
          </p:blipFill>
          <p:spPr bwMode="auto">
            <a:xfrm>
              <a:off x="17027" y="1470"/>
              <a:ext cx="235" cy="391"/>
            </a:xfrm>
            <a:prstGeom prst="rect">
              <a:avLst/>
            </a:prstGeom>
            <a:noFill/>
          </p:spPr>
        </p:pic>
        <p:pic>
          <p:nvPicPr>
            <p:cNvPr id="14" name="Picture 24"/>
            <p:cNvPicPr>
              <a:picLocks noChangeAspect="1" noChangeArrowheads="1"/>
            </p:cNvPicPr>
            <p:nvPr/>
          </p:nvPicPr>
          <p:blipFill>
            <a:blip r:embed="rId6"/>
            <a:srcRect/>
            <a:stretch>
              <a:fillRect/>
            </a:stretch>
          </p:blipFill>
          <p:spPr bwMode="auto">
            <a:xfrm>
              <a:off x="15989" y="1154"/>
              <a:ext cx="120" cy="121"/>
            </a:xfrm>
            <a:prstGeom prst="rect">
              <a:avLst/>
            </a:prstGeom>
            <a:noFill/>
          </p:spPr>
        </p:pic>
        <p:sp>
          <p:nvSpPr>
            <p:cNvPr id="15" name="AutoShape 23"/>
            <p:cNvSpPr>
              <a:spLocks/>
            </p:cNvSpPr>
            <p:nvPr/>
          </p:nvSpPr>
          <p:spPr bwMode="auto">
            <a:xfrm>
              <a:off x="15908" y="1296"/>
              <a:ext cx="282" cy="566"/>
            </a:xfrm>
            <a:custGeom>
              <a:avLst/>
              <a:gdLst>
                <a:gd name="T0" fmla="*/ 217 w 282"/>
                <a:gd name="T1" fmla="*/ 1389 h 566"/>
                <a:gd name="T2" fmla="*/ 63 w 282"/>
                <a:gd name="T3" fmla="*/ 1389 h 566"/>
                <a:gd name="T4" fmla="*/ 64 w 282"/>
                <a:gd name="T5" fmla="*/ 1397 h 566"/>
                <a:gd name="T6" fmla="*/ 66 w 282"/>
                <a:gd name="T7" fmla="*/ 1402 h 566"/>
                <a:gd name="T8" fmla="*/ 66 w 282"/>
                <a:gd name="T9" fmla="*/ 1829 h 566"/>
                <a:gd name="T10" fmla="*/ 68 w 282"/>
                <a:gd name="T11" fmla="*/ 1842 h 566"/>
                <a:gd name="T12" fmla="*/ 76 w 282"/>
                <a:gd name="T13" fmla="*/ 1852 h 566"/>
                <a:gd name="T14" fmla="*/ 86 w 282"/>
                <a:gd name="T15" fmla="*/ 1859 h 566"/>
                <a:gd name="T16" fmla="*/ 99 w 282"/>
                <a:gd name="T17" fmla="*/ 1862 h 566"/>
                <a:gd name="T18" fmla="*/ 111 w 282"/>
                <a:gd name="T19" fmla="*/ 1859 h 566"/>
                <a:gd name="T20" fmla="*/ 122 w 282"/>
                <a:gd name="T21" fmla="*/ 1852 h 566"/>
                <a:gd name="T22" fmla="*/ 129 w 282"/>
                <a:gd name="T23" fmla="*/ 1842 h 566"/>
                <a:gd name="T24" fmla="*/ 132 w 282"/>
                <a:gd name="T25" fmla="*/ 1829 h 566"/>
                <a:gd name="T26" fmla="*/ 132 w 282"/>
                <a:gd name="T27" fmla="*/ 1577 h 566"/>
                <a:gd name="T28" fmla="*/ 133 w 282"/>
                <a:gd name="T29" fmla="*/ 1570 h 566"/>
                <a:gd name="T30" fmla="*/ 216 w 282"/>
                <a:gd name="T31" fmla="*/ 1570 h 566"/>
                <a:gd name="T32" fmla="*/ 216 w 282"/>
                <a:gd name="T33" fmla="*/ 1396 h 566"/>
                <a:gd name="T34" fmla="*/ 217 w 282"/>
                <a:gd name="T35" fmla="*/ 1389 h 566"/>
                <a:gd name="T36" fmla="*/ 216 w 282"/>
                <a:gd name="T37" fmla="*/ 1570 h 566"/>
                <a:gd name="T38" fmla="*/ 150 w 282"/>
                <a:gd name="T39" fmla="*/ 1570 h 566"/>
                <a:gd name="T40" fmla="*/ 150 w 282"/>
                <a:gd name="T41" fmla="*/ 1826 h 566"/>
                <a:gd name="T42" fmla="*/ 152 w 282"/>
                <a:gd name="T43" fmla="*/ 1839 h 566"/>
                <a:gd name="T44" fmla="*/ 160 w 282"/>
                <a:gd name="T45" fmla="*/ 1849 h 566"/>
                <a:gd name="T46" fmla="*/ 170 w 282"/>
                <a:gd name="T47" fmla="*/ 1856 h 566"/>
                <a:gd name="T48" fmla="*/ 183 w 282"/>
                <a:gd name="T49" fmla="*/ 1859 h 566"/>
                <a:gd name="T50" fmla="*/ 195 w 282"/>
                <a:gd name="T51" fmla="*/ 1856 h 566"/>
                <a:gd name="T52" fmla="*/ 206 w 282"/>
                <a:gd name="T53" fmla="*/ 1849 h 566"/>
                <a:gd name="T54" fmla="*/ 213 w 282"/>
                <a:gd name="T55" fmla="*/ 1839 h 566"/>
                <a:gd name="T56" fmla="*/ 216 w 282"/>
                <a:gd name="T57" fmla="*/ 1826 h 566"/>
                <a:gd name="T58" fmla="*/ 216 w 282"/>
                <a:gd name="T59" fmla="*/ 1570 h 566"/>
                <a:gd name="T60" fmla="*/ 210 w 282"/>
                <a:gd name="T61" fmla="*/ 1296 h 566"/>
                <a:gd name="T62" fmla="*/ 73 w 282"/>
                <a:gd name="T63" fmla="*/ 1296 h 566"/>
                <a:gd name="T64" fmla="*/ 72 w 282"/>
                <a:gd name="T65" fmla="*/ 1298 h 566"/>
                <a:gd name="T66" fmla="*/ 44 w 282"/>
                <a:gd name="T67" fmla="*/ 1306 h 566"/>
                <a:gd name="T68" fmla="*/ 21 w 282"/>
                <a:gd name="T69" fmla="*/ 1323 h 566"/>
                <a:gd name="T70" fmla="*/ 6 w 282"/>
                <a:gd name="T71" fmla="*/ 1348 h 566"/>
                <a:gd name="T72" fmla="*/ 0 w 282"/>
                <a:gd name="T73" fmla="*/ 1377 h 566"/>
                <a:gd name="T74" fmla="*/ 0 w 282"/>
                <a:gd name="T75" fmla="*/ 1558 h 566"/>
                <a:gd name="T76" fmla="*/ 10 w 282"/>
                <a:gd name="T77" fmla="*/ 1566 h 566"/>
                <a:gd name="T78" fmla="*/ 36 w 282"/>
                <a:gd name="T79" fmla="*/ 1566 h 566"/>
                <a:gd name="T80" fmla="*/ 45 w 282"/>
                <a:gd name="T81" fmla="*/ 1556 h 566"/>
                <a:gd name="T82" fmla="*/ 45 w 282"/>
                <a:gd name="T83" fmla="*/ 1396 h 566"/>
                <a:gd name="T84" fmla="*/ 47 w 282"/>
                <a:gd name="T85" fmla="*/ 1389 h 566"/>
                <a:gd name="T86" fmla="*/ 217 w 282"/>
                <a:gd name="T87" fmla="*/ 1389 h 566"/>
                <a:gd name="T88" fmla="*/ 217 w 282"/>
                <a:gd name="T89" fmla="*/ 1388 h 566"/>
                <a:gd name="T90" fmla="*/ 282 w 282"/>
                <a:gd name="T91" fmla="*/ 1388 h 566"/>
                <a:gd name="T92" fmla="*/ 282 w 282"/>
                <a:gd name="T93" fmla="*/ 1376 h 566"/>
                <a:gd name="T94" fmla="*/ 276 w 282"/>
                <a:gd name="T95" fmla="*/ 1347 h 566"/>
                <a:gd name="T96" fmla="*/ 261 w 282"/>
                <a:gd name="T97" fmla="*/ 1322 h 566"/>
                <a:gd name="T98" fmla="*/ 238 w 282"/>
                <a:gd name="T99" fmla="*/ 1304 h 566"/>
                <a:gd name="T100" fmla="*/ 210 w 282"/>
                <a:gd name="T101" fmla="*/ 1296 h 566"/>
                <a:gd name="T102" fmla="*/ 282 w 282"/>
                <a:gd name="T103" fmla="*/ 1388 h 566"/>
                <a:gd name="T104" fmla="*/ 235 w 282"/>
                <a:gd name="T105" fmla="*/ 1388 h 566"/>
                <a:gd name="T106" fmla="*/ 237 w 282"/>
                <a:gd name="T107" fmla="*/ 1396 h 566"/>
                <a:gd name="T108" fmla="*/ 237 w 282"/>
                <a:gd name="T109" fmla="*/ 1556 h 566"/>
                <a:gd name="T110" fmla="*/ 247 w 282"/>
                <a:gd name="T111" fmla="*/ 1565 h 566"/>
                <a:gd name="T112" fmla="*/ 273 w 282"/>
                <a:gd name="T113" fmla="*/ 1565 h 566"/>
                <a:gd name="T114" fmla="*/ 282 w 282"/>
                <a:gd name="T115" fmla="*/ 1554 h 566"/>
                <a:gd name="T116" fmla="*/ 282 w 282"/>
                <a:gd name="T117" fmla="*/ 1388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 h="566">
                  <a:moveTo>
                    <a:pt x="217" y="93"/>
                  </a:moveTo>
                  <a:lnTo>
                    <a:pt x="63" y="93"/>
                  </a:lnTo>
                  <a:lnTo>
                    <a:pt x="64" y="101"/>
                  </a:lnTo>
                  <a:lnTo>
                    <a:pt x="66" y="106"/>
                  </a:lnTo>
                  <a:lnTo>
                    <a:pt x="66" y="533"/>
                  </a:lnTo>
                  <a:lnTo>
                    <a:pt x="68" y="546"/>
                  </a:lnTo>
                  <a:lnTo>
                    <a:pt x="76" y="556"/>
                  </a:lnTo>
                  <a:lnTo>
                    <a:pt x="86" y="563"/>
                  </a:lnTo>
                  <a:lnTo>
                    <a:pt x="99" y="566"/>
                  </a:lnTo>
                  <a:lnTo>
                    <a:pt x="111" y="563"/>
                  </a:lnTo>
                  <a:lnTo>
                    <a:pt x="122" y="556"/>
                  </a:lnTo>
                  <a:lnTo>
                    <a:pt x="129" y="546"/>
                  </a:lnTo>
                  <a:lnTo>
                    <a:pt x="132" y="533"/>
                  </a:lnTo>
                  <a:lnTo>
                    <a:pt x="132" y="281"/>
                  </a:lnTo>
                  <a:lnTo>
                    <a:pt x="133" y="274"/>
                  </a:lnTo>
                  <a:lnTo>
                    <a:pt x="216" y="274"/>
                  </a:lnTo>
                  <a:lnTo>
                    <a:pt x="216" y="100"/>
                  </a:lnTo>
                  <a:lnTo>
                    <a:pt x="217" y="93"/>
                  </a:lnTo>
                  <a:close/>
                  <a:moveTo>
                    <a:pt x="216" y="274"/>
                  </a:moveTo>
                  <a:lnTo>
                    <a:pt x="150" y="274"/>
                  </a:lnTo>
                  <a:lnTo>
                    <a:pt x="150" y="530"/>
                  </a:lnTo>
                  <a:lnTo>
                    <a:pt x="152" y="543"/>
                  </a:lnTo>
                  <a:lnTo>
                    <a:pt x="160" y="553"/>
                  </a:lnTo>
                  <a:lnTo>
                    <a:pt x="170" y="560"/>
                  </a:lnTo>
                  <a:lnTo>
                    <a:pt x="183" y="563"/>
                  </a:lnTo>
                  <a:lnTo>
                    <a:pt x="195" y="560"/>
                  </a:lnTo>
                  <a:lnTo>
                    <a:pt x="206" y="553"/>
                  </a:lnTo>
                  <a:lnTo>
                    <a:pt x="213" y="543"/>
                  </a:lnTo>
                  <a:lnTo>
                    <a:pt x="216" y="530"/>
                  </a:lnTo>
                  <a:lnTo>
                    <a:pt x="216" y="274"/>
                  </a:lnTo>
                  <a:close/>
                  <a:moveTo>
                    <a:pt x="210" y="0"/>
                  </a:moveTo>
                  <a:lnTo>
                    <a:pt x="73" y="0"/>
                  </a:lnTo>
                  <a:lnTo>
                    <a:pt x="72" y="2"/>
                  </a:lnTo>
                  <a:lnTo>
                    <a:pt x="44" y="10"/>
                  </a:lnTo>
                  <a:lnTo>
                    <a:pt x="21" y="27"/>
                  </a:lnTo>
                  <a:lnTo>
                    <a:pt x="6" y="52"/>
                  </a:lnTo>
                  <a:lnTo>
                    <a:pt x="0" y="81"/>
                  </a:lnTo>
                  <a:lnTo>
                    <a:pt x="0" y="262"/>
                  </a:lnTo>
                  <a:lnTo>
                    <a:pt x="10" y="270"/>
                  </a:lnTo>
                  <a:lnTo>
                    <a:pt x="36" y="270"/>
                  </a:lnTo>
                  <a:lnTo>
                    <a:pt x="45" y="260"/>
                  </a:lnTo>
                  <a:lnTo>
                    <a:pt x="45" y="100"/>
                  </a:lnTo>
                  <a:lnTo>
                    <a:pt x="47" y="93"/>
                  </a:lnTo>
                  <a:lnTo>
                    <a:pt x="217" y="93"/>
                  </a:lnTo>
                  <a:lnTo>
                    <a:pt x="217" y="92"/>
                  </a:lnTo>
                  <a:lnTo>
                    <a:pt x="282" y="92"/>
                  </a:lnTo>
                  <a:lnTo>
                    <a:pt x="282" y="80"/>
                  </a:lnTo>
                  <a:lnTo>
                    <a:pt x="276" y="51"/>
                  </a:lnTo>
                  <a:lnTo>
                    <a:pt x="261" y="26"/>
                  </a:lnTo>
                  <a:lnTo>
                    <a:pt x="238" y="8"/>
                  </a:lnTo>
                  <a:lnTo>
                    <a:pt x="210" y="0"/>
                  </a:lnTo>
                  <a:close/>
                  <a:moveTo>
                    <a:pt x="282" y="92"/>
                  </a:moveTo>
                  <a:lnTo>
                    <a:pt x="235" y="92"/>
                  </a:lnTo>
                  <a:lnTo>
                    <a:pt x="237" y="100"/>
                  </a:lnTo>
                  <a:lnTo>
                    <a:pt x="237" y="260"/>
                  </a:lnTo>
                  <a:lnTo>
                    <a:pt x="247" y="269"/>
                  </a:lnTo>
                  <a:lnTo>
                    <a:pt x="273" y="269"/>
                  </a:lnTo>
                  <a:lnTo>
                    <a:pt x="282" y="258"/>
                  </a:lnTo>
                  <a:lnTo>
                    <a:pt x="282"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22"/>
            <p:cNvSpPr>
              <a:spLocks noChangeShapeType="1"/>
            </p:cNvSpPr>
            <p:nvPr/>
          </p:nvSpPr>
          <p:spPr bwMode="auto">
            <a:xfrm>
              <a:off x="15927" y="1566"/>
              <a:ext cx="0" cy="283"/>
            </a:xfrm>
            <a:prstGeom prst="line">
              <a:avLst/>
            </a:prstGeom>
            <a:noFill/>
            <a:ln w="1244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7" name="Picture 21"/>
            <p:cNvPicPr>
              <a:picLocks noChangeAspect="1" noChangeArrowheads="1"/>
            </p:cNvPicPr>
            <p:nvPr/>
          </p:nvPicPr>
          <p:blipFill>
            <a:blip r:embed="rId7"/>
            <a:srcRect/>
            <a:stretch>
              <a:fillRect/>
            </a:stretch>
          </p:blipFill>
          <p:spPr bwMode="auto">
            <a:xfrm>
              <a:off x="16188" y="1470"/>
              <a:ext cx="215" cy="391"/>
            </a:xfrm>
            <a:prstGeom prst="rect">
              <a:avLst/>
            </a:prstGeom>
            <a:noFill/>
          </p:spPr>
        </p:pic>
        <p:pic>
          <p:nvPicPr>
            <p:cNvPr id="18" name="Picture 20"/>
            <p:cNvPicPr>
              <a:picLocks noChangeAspect="1" noChangeArrowheads="1"/>
            </p:cNvPicPr>
            <p:nvPr/>
          </p:nvPicPr>
          <p:blipFill>
            <a:blip r:embed="rId8"/>
            <a:srcRect/>
            <a:stretch>
              <a:fillRect/>
            </a:stretch>
          </p:blipFill>
          <p:spPr bwMode="auto">
            <a:xfrm>
              <a:off x="16266" y="359"/>
              <a:ext cx="197" cy="182"/>
            </a:xfrm>
            <a:prstGeom prst="rect">
              <a:avLst/>
            </a:prstGeom>
            <a:noFill/>
          </p:spPr>
        </p:pic>
        <p:pic>
          <p:nvPicPr>
            <p:cNvPr id="19" name="Picture 19"/>
            <p:cNvPicPr>
              <a:picLocks noChangeAspect="1" noChangeArrowheads="1"/>
            </p:cNvPicPr>
            <p:nvPr/>
          </p:nvPicPr>
          <p:blipFill>
            <a:blip r:embed="rId9"/>
            <a:srcRect/>
            <a:stretch>
              <a:fillRect/>
            </a:stretch>
          </p:blipFill>
          <p:spPr bwMode="auto">
            <a:xfrm>
              <a:off x="16266" y="621"/>
              <a:ext cx="692" cy="182"/>
            </a:xfrm>
            <a:prstGeom prst="rect">
              <a:avLst/>
            </a:prstGeom>
            <a:noFill/>
          </p:spPr>
        </p:pic>
      </p:grpSp>
      <p:grpSp>
        <p:nvGrpSpPr>
          <p:cNvPr id="20" name="Group 12"/>
          <p:cNvGrpSpPr>
            <a:grpSpLocks/>
          </p:cNvGrpSpPr>
          <p:nvPr/>
        </p:nvGrpSpPr>
        <p:grpSpPr bwMode="auto">
          <a:xfrm>
            <a:off x="7620000" y="3276600"/>
            <a:ext cx="1352550" cy="1370013"/>
            <a:chOff x="15871" y="411"/>
            <a:chExt cx="2129" cy="2158"/>
          </a:xfrm>
        </p:grpSpPr>
        <p:sp>
          <p:nvSpPr>
            <p:cNvPr id="21" name="Rectangle 16"/>
            <p:cNvSpPr>
              <a:spLocks noChangeArrowheads="1"/>
            </p:cNvSpPr>
            <p:nvPr/>
          </p:nvSpPr>
          <p:spPr bwMode="auto">
            <a:xfrm>
              <a:off x="15870" y="410"/>
              <a:ext cx="2129" cy="2158"/>
            </a:xfrm>
            <a:prstGeom prst="rect">
              <a:avLst/>
            </a:prstGeom>
            <a:solidFill>
              <a:srgbClr val="DCA5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AutoShape 15"/>
            <p:cNvSpPr>
              <a:spLocks/>
            </p:cNvSpPr>
            <p:nvPr/>
          </p:nvSpPr>
          <p:spPr bwMode="auto">
            <a:xfrm>
              <a:off x="16086" y="587"/>
              <a:ext cx="1414" cy="1705"/>
            </a:xfrm>
            <a:custGeom>
              <a:avLst/>
              <a:gdLst>
                <a:gd name="T0" fmla="*/ 170 w 1414"/>
                <a:gd name="T1" fmla="*/ 610 h 1705"/>
                <a:gd name="T2" fmla="*/ 54 w 1414"/>
                <a:gd name="T3" fmla="*/ 594 h 1705"/>
                <a:gd name="T4" fmla="*/ 0 w 1414"/>
                <a:gd name="T5" fmla="*/ 682 h 1705"/>
                <a:gd name="T6" fmla="*/ 67 w 1414"/>
                <a:gd name="T7" fmla="*/ 680 h 1705"/>
                <a:gd name="T8" fmla="*/ 85 w 1414"/>
                <a:gd name="T9" fmla="*/ 647 h 1705"/>
                <a:gd name="T10" fmla="*/ 114 w 1414"/>
                <a:gd name="T11" fmla="*/ 652 h 1705"/>
                <a:gd name="T12" fmla="*/ 122 w 1414"/>
                <a:gd name="T13" fmla="*/ 714 h 1705"/>
                <a:gd name="T14" fmla="*/ 110 w 1414"/>
                <a:gd name="T15" fmla="*/ 772 h 1705"/>
                <a:gd name="T16" fmla="*/ 29 w 1414"/>
                <a:gd name="T17" fmla="*/ 862 h 1705"/>
                <a:gd name="T18" fmla="*/ 1 w 1414"/>
                <a:gd name="T19" fmla="*/ 947 h 1705"/>
                <a:gd name="T20" fmla="*/ 191 w 1414"/>
                <a:gd name="T21" fmla="*/ 968 h 1705"/>
                <a:gd name="T22" fmla="*/ 70 w 1414"/>
                <a:gd name="T23" fmla="*/ 925 h 1705"/>
                <a:gd name="T24" fmla="*/ 100 w 1414"/>
                <a:gd name="T25" fmla="*/ 879 h 1705"/>
                <a:gd name="T26" fmla="*/ 184 w 1414"/>
                <a:gd name="T27" fmla="*/ 777 h 1705"/>
                <a:gd name="T28" fmla="*/ 193 w 1414"/>
                <a:gd name="T29" fmla="*/ 679 h 1705"/>
                <a:gd name="T30" fmla="*/ 676 w 1414"/>
                <a:gd name="T31" fmla="*/ 1619 h 1705"/>
                <a:gd name="T32" fmla="*/ 608 w 1414"/>
                <a:gd name="T33" fmla="*/ 1423 h 1705"/>
                <a:gd name="T34" fmla="*/ 648 w 1414"/>
                <a:gd name="T35" fmla="*/ 1334 h 1705"/>
                <a:gd name="T36" fmla="*/ 631 w 1414"/>
                <a:gd name="T37" fmla="*/ 1304 h 1705"/>
                <a:gd name="T38" fmla="*/ 589 w 1414"/>
                <a:gd name="T39" fmla="*/ 1306 h 1705"/>
                <a:gd name="T40" fmla="*/ 545 w 1414"/>
                <a:gd name="T41" fmla="*/ 1383 h 1705"/>
                <a:gd name="T42" fmla="*/ 582 w 1414"/>
                <a:gd name="T43" fmla="*/ 1607 h 1705"/>
                <a:gd name="T44" fmla="*/ 626 w 1414"/>
                <a:gd name="T45" fmla="*/ 1723 h 1705"/>
                <a:gd name="T46" fmla="*/ 699 w 1414"/>
                <a:gd name="T47" fmla="*/ 1711 h 1705"/>
                <a:gd name="T48" fmla="*/ 901 w 1414"/>
                <a:gd name="T49" fmla="*/ 1619 h 1705"/>
                <a:gd name="T50" fmla="*/ 833 w 1414"/>
                <a:gd name="T51" fmla="*/ 1423 h 1705"/>
                <a:gd name="T52" fmla="*/ 872 w 1414"/>
                <a:gd name="T53" fmla="*/ 1334 h 1705"/>
                <a:gd name="T54" fmla="*/ 856 w 1414"/>
                <a:gd name="T55" fmla="*/ 1304 h 1705"/>
                <a:gd name="T56" fmla="*/ 816 w 1414"/>
                <a:gd name="T57" fmla="*/ 1305 h 1705"/>
                <a:gd name="T58" fmla="*/ 771 w 1414"/>
                <a:gd name="T59" fmla="*/ 1383 h 1705"/>
                <a:gd name="T60" fmla="*/ 809 w 1414"/>
                <a:gd name="T61" fmla="*/ 1607 h 1705"/>
                <a:gd name="T62" fmla="*/ 850 w 1414"/>
                <a:gd name="T63" fmla="*/ 1723 h 1705"/>
                <a:gd name="T64" fmla="*/ 924 w 1414"/>
                <a:gd name="T65" fmla="*/ 1711 h 1705"/>
                <a:gd name="T66" fmla="*/ 1126 w 1414"/>
                <a:gd name="T67" fmla="*/ 1619 h 1705"/>
                <a:gd name="T68" fmla="*/ 1058 w 1414"/>
                <a:gd name="T69" fmla="*/ 1423 h 1705"/>
                <a:gd name="T70" fmla="*/ 1097 w 1414"/>
                <a:gd name="T71" fmla="*/ 1334 h 1705"/>
                <a:gd name="T72" fmla="*/ 1080 w 1414"/>
                <a:gd name="T73" fmla="*/ 1304 h 1705"/>
                <a:gd name="T74" fmla="*/ 1041 w 1414"/>
                <a:gd name="T75" fmla="*/ 1306 h 1705"/>
                <a:gd name="T76" fmla="*/ 996 w 1414"/>
                <a:gd name="T77" fmla="*/ 1383 h 1705"/>
                <a:gd name="T78" fmla="*/ 1034 w 1414"/>
                <a:gd name="T79" fmla="*/ 1607 h 1705"/>
                <a:gd name="T80" fmla="*/ 1076 w 1414"/>
                <a:gd name="T81" fmla="*/ 1723 h 1705"/>
                <a:gd name="T82" fmla="*/ 1149 w 1414"/>
                <a:gd name="T83" fmla="*/ 1711 h 1705"/>
                <a:gd name="T84" fmla="*/ 254 w 1414"/>
                <a:gd name="T85" fmla="*/ 1797 h 1705"/>
                <a:gd name="T86" fmla="*/ 267 w 1414"/>
                <a:gd name="T87" fmla="*/ 1892 h 1705"/>
                <a:gd name="T88" fmla="*/ 384 w 1414"/>
                <a:gd name="T89" fmla="*/ 2085 h 1705"/>
                <a:gd name="T90" fmla="*/ 571 w 1414"/>
                <a:gd name="T91" fmla="*/ 2220 h 1705"/>
                <a:gd name="T92" fmla="*/ 652 w 1414"/>
                <a:gd name="T93" fmla="*/ 2292 h 1705"/>
                <a:gd name="T94" fmla="*/ 1029 w 1414"/>
                <a:gd name="T95" fmla="*/ 2242 h 1705"/>
                <a:gd name="T96" fmla="*/ 1230 w 1414"/>
                <a:gd name="T97" fmla="*/ 2131 h 1705"/>
                <a:gd name="T98" fmla="*/ 1367 w 1414"/>
                <a:gd name="T99" fmla="*/ 1957 h 1705"/>
                <a:gd name="T100" fmla="*/ 1413 w 1414"/>
                <a:gd name="T101" fmla="*/ 1805 h 17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4" h="1705">
                  <a:moveTo>
                    <a:pt x="193" y="92"/>
                  </a:moveTo>
                  <a:lnTo>
                    <a:pt x="187" y="51"/>
                  </a:lnTo>
                  <a:lnTo>
                    <a:pt x="170" y="23"/>
                  </a:lnTo>
                  <a:lnTo>
                    <a:pt x="140" y="6"/>
                  </a:lnTo>
                  <a:lnTo>
                    <a:pt x="97" y="0"/>
                  </a:lnTo>
                  <a:lnTo>
                    <a:pt x="54" y="7"/>
                  </a:lnTo>
                  <a:lnTo>
                    <a:pt x="24" y="25"/>
                  </a:lnTo>
                  <a:lnTo>
                    <a:pt x="6" y="55"/>
                  </a:lnTo>
                  <a:lnTo>
                    <a:pt x="0" y="95"/>
                  </a:lnTo>
                  <a:lnTo>
                    <a:pt x="0" y="147"/>
                  </a:lnTo>
                  <a:lnTo>
                    <a:pt x="67" y="147"/>
                  </a:lnTo>
                  <a:lnTo>
                    <a:pt x="67" y="93"/>
                  </a:lnTo>
                  <a:lnTo>
                    <a:pt x="69" y="77"/>
                  </a:lnTo>
                  <a:lnTo>
                    <a:pt x="76" y="66"/>
                  </a:lnTo>
                  <a:lnTo>
                    <a:pt x="85" y="60"/>
                  </a:lnTo>
                  <a:lnTo>
                    <a:pt x="95" y="59"/>
                  </a:lnTo>
                  <a:lnTo>
                    <a:pt x="105" y="60"/>
                  </a:lnTo>
                  <a:lnTo>
                    <a:pt x="114" y="65"/>
                  </a:lnTo>
                  <a:lnTo>
                    <a:pt x="120" y="75"/>
                  </a:lnTo>
                  <a:lnTo>
                    <a:pt x="122" y="92"/>
                  </a:lnTo>
                  <a:lnTo>
                    <a:pt x="122" y="127"/>
                  </a:lnTo>
                  <a:lnTo>
                    <a:pt x="121" y="151"/>
                  </a:lnTo>
                  <a:lnTo>
                    <a:pt x="118" y="169"/>
                  </a:lnTo>
                  <a:lnTo>
                    <a:pt x="110" y="185"/>
                  </a:lnTo>
                  <a:lnTo>
                    <a:pt x="95" y="203"/>
                  </a:lnTo>
                  <a:lnTo>
                    <a:pt x="55" y="246"/>
                  </a:lnTo>
                  <a:lnTo>
                    <a:pt x="29" y="275"/>
                  </a:lnTo>
                  <a:lnTo>
                    <a:pt x="13" y="303"/>
                  </a:lnTo>
                  <a:lnTo>
                    <a:pt x="3" y="330"/>
                  </a:lnTo>
                  <a:lnTo>
                    <a:pt x="1" y="360"/>
                  </a:lnTo>
                  <a:lnTo>
                    <a:pt x="1" y="441"/>
                  </a:lnTo>
                  <a:lnTo>
                    <a:pt x="191" y="441"/>
                  </a:lnTo>
                  <a:lnTo>
                    <a:pt x="191" y="381"/>
                  </a:lnTo>
                  <a:lnTo>
                    <a:pt x="68" y="381"/>
                  </a:lnTo>
                  <a:lnTo>
                    <a:pt x="68" y="360"/>
                  </a:lnTo>
                  <a:lnTo>
                    <a:pt x="70" y="338"/>
                  </a:lnTo>
                  <a:lnTo>
                    <a:pt x="77" y="321"/>
                  </a:lnTo>
                  <a:lnTo>
                    <a:pt x="87" y="307"/>
                  </a:lnTo>
                  <a:lnTo>
                    <a:pt x="100" y="292"/>
                  </a:lnTo>
                  <a:lnTo>
                    <a:pt x="146" y="243"/>
                  </a:lnTo>
                  <a:lnTo>
                    <a:pt x="169" y="215"/>
                  </a:lnTo>
                  <a:lnTo>
                    <a:pt x="184" y="190"/>
                  </a:lnTo>
                  <a:lnTo>
                    <a:pt x="191" y="164"/>
                  </a:lnTo>
                  <a:lnTo>
                    <a:pt x="193" y="134"/>
                  </a:lnTo>
                  <a:lnTo>
                    <a:pt x="193" y="92"/>
                  </a:lnTo>
                  <a:close/>
                  <a:moveTo>
                    <a:pt x="699" y="1124"/>
                  </a:moveTo>
                  <a:lnTo>
                    <a:pt x="694" y="1079"/>
                  </a:lnTo>
                  <a:lnTo>
                    <a:pt x="676" y="1032"/>
                  </a:lnTo>
                  <a:lnTo>
                    <a:pt x="640" y="982"/>
                  </a:lnTo>
                  <a:lnTo>
                    <a:pt x="604" y="908"/>
                  </a:lnTo>
                  <a:lnTo>
                    <a:pt x="608" y="836"/>
                  </a:lnTo>
                  <a:lnTo>
                    <a:pt x="629" y="781"/>
                  </a:lnTo>
                  <a:lnTo>
                    <a:pt x="643" y="759"/>
                  </a:lnTo>
                  <a:lnTo>
                    <a:pt x="648" y="747"/>
                  </a:lnTo>
                  <a:lnTo>
                    <a:pt x="647" y="736"/>
                  </a:lnTo>
                  <a:lnTo>
                    <a:pt x="641" y="725"/>
                  </a:lnTo>
                  <a:lnTo>
                    <a:pt x="631" y="717"/>
                  </a:lnTo>
                  <a:lnTo>
                    <a:pt x="616" y="713"/>
                  </a:lnTo>
                  <a:lnTo>
                    <a:pt x="602" y="714"/>
                  </a:lnTo>
                  <a:lnTo>
                    <a:pt x="589" y="719"/>
                  </a:lnTo>
                  <a:lnTo>
                    <a:pt x="580" y="727"/>
                  </a:lnTo>
                  <a:lnTo>
                    <a:pt x="567" y="748"/>
                  </a:lnTo>
                  <a:lnTo>
                    <a:pt x="545" y="796"/>
                  </a:lnTo>
                  <a:lnTo>
                    <a:pt x="530" y="864"/>
                  </a:lnTo>
                  <a:lnTo>
                    <a:pt x="537" y="941"/>
                  </a:lnTo>
                  <a:lnTo>
                    <a:pt x="582" y="1020"/>
                  </a:lnTo>
                  <a:lnTo>
                    <a:pt x="613" y="1062"/>
                  </a:lnTo>
                  <a:lnTo>
                    <a:pt x="626" y="1102"/>
                  </a:lnTo>
                  <a:lnTo>
                    <a:pt x="626" y="1136"/>
                  </a:lnTo>
                  <a:lnTo>
                    <a:pt x="617" y="1165"/>
                  </a:lnTo>
                  <a:lnTo>
                    <a:pt x="692" y="1165"/>
                  </a:lnTo>
                  <a:lnTo>
                    <a:pt x="699" y="1124"/>
                  </a:lnTo>
                  <a:close/>
                  <a:moveTo>
                    <a:pt x="924" y="1124"/>
                  </a:moveTo>
                  <a:lnTo>
                    <a:pt x="919" y="1079"/>
                  </a:lnTo>
                  <a:lnTo>
                    <a:pt x="901" y="1032"/>
                  </a:lnTo>
                  <a:lnTo>
                    <a:pt x="864" y="982"/>
                  </a:lnTo>
                  <a:lnTo>
                    <a:pt x="829" y="908"/>
                  </a:lnTo>
                  <a:lnTo>
                    <a:pt x="833" y="836"/>
                  </a:lnTo>
                  <a:lnTo>
                    <a:pt x="854" y="781"/>
                  </a:lnTo>
                  <a:lnTo>
                    <a:pt x="868" y="759"/>
                  </a:lnTo>
                  <a:lnTo>
                    <a:pt x="872" y="747"/>
                  </a:lnTo>
                  <a:lnTo>
                    <a:pt x="872" y="736"/>
                  </a:lnTo>
                  <a:lnTo>
                    <a:pt x="866" y="725"/>
                  </a:lnTo>
                  <a:lnTo>
                    <a:pt x="856" y="717"/>
                  </a:lnTo>
                  <a:lnTo>
                    <a:pt x="842" y="713"/>
                  </a:lnTo>
                  <a:lnTo>
                    <a:pt x="829" y="713"/>
                  </a:lnTo>
                  <a:lnTo>
                    <a:pt x="816" y="718"/>
                  </a:lnTo>
                  <a:lnTo>
                    <a:pt x="806" y="727"/>
                  </a:lnTo>
                  <a:lnTo>
                    <a:pt x="793" y="748"/>
                  </a:lnTo>
                  <a:lnTo>
                    <a:pt x="771" y="796"/>
                  </a:lnTo>
                  <a:lnTo>
                    <a:pt x="756" y="864"/>
                  </a:lnTo>
                  <a:lnTo>
                    <a:pt x="763" y="941"/>
                  </a:lnTo>
                  <a:lnTo>
                    <a:pt x="809" y="1020"/>
                  </a:lnTo>
                  <a:lnTo>
                    <a:pt x="838" y="1063"/>
                  </a:lnTo>
                  <a:lnTo>
                    <a:pt x="851" y="1102"/>
                  </a:lnTo>
                  <a:lnTo>
                    <a:pt x="850" y="1136"/>
                  </a:lnTo>
                  <a:lnTo>
                    <a:pt x="842" y="1165"/>
                  </a:lnTo>
                  <a:lnTo>
                    <a:pt x="917" y="1165"/>
                  </a:lnTo>
                  <a:lnTo>
                    <a:pt x="924" y="1124"/>
                  </a:lnTo>
                  <a:close/>
                  <a:moveTo>
                    <a:pt x="1149" y="1124"/>
                  </a:moveTo>
                  <a:lnTo>
                    <a:pt x="1144" y="1079"/>
                  </a:lnTo>
                  <a:lnTo>
                    <a:pt x="1126" y="1032"/>
                  </a:lnTo>
                  <a:lnTo>
                    <a:pt x="1089" y="982"/>
                  </a:lnTo>
                  <a:lnTo>
                    <a:pt x="1053" y="908"/>
                  </a:lnTo>
                  <a:lnTo>
                    <a:pt x="1058" y="836"/>
                  </a:lnTo>
                  <a:lnTo>
                    <a:pt x="1079" y="781"/>
                  </a:lnTo>
                  <a:lnTo>
                    <a:pt x="1092" y="759"/>
                  </a:lnTo>
                  <a:lnTo>
                    <a:pt x="1097" y="747"/>
                  </a:lnTo>
                  <a:lnTo>
                    <a:pt x="1096" y="736"/>
                  </a:lnTo>
                  <a:lnTo>
                    <a:pt x="1090" y="725"/>
                  </a:lnTo>
                  <a:lnTo>
                    <a:pt x="1080" y="717"/>
                  </a:lnTo>
                  <a:lnTo>
                    <a:pt x="1067" y="713"/>
                  </a:lnTo>
                  <a:lnTo>
                    <a:pt x="1053" y="714"/>
                  </a:lnTo>
                  <a:lnTo>
                    <a:pt x="1041" y="719"/>
                  </a:lnTo>
                  <a:lnTo>
                    <a:pt x="1031" y="727"/>
                  </a:lnTo>
                  <a:lnTo>
                    <a:pt x="1018" y="748"/>
                  </a:lnTo>
                  <a:lnTo>
                    <a:pt x="996" y="796"/>
                  </a:lnTo>
                  <a:lnTo>
                    <a:pt x="981" y="864"/>
                  </a:lnTo>
                  <a:lnTo>
                    <a:pt x="988" y="941"/>
                  </a:lnTo>
                  <a:lnTo>
                    <a:pt x="1034" y="1020"/>
                  </a:lnTo>
                  <a:lnTo>
                    <a:pt x="1064" y="1062"/>
                  </a:lnTo>
                  <a:lnTo>
                    <a:pt x="1077" y="1102"/>
                  </a:lnTo>
                  <a:lnTo>
                    <a:pt x="1076" y="1136"/>
                  </a:lnTo>
                  <a:lnTo>
                    <a:pt x="1067" y="1165"/>
                  </a:lnTo>
                  <a:lnTo>
                    <a:pt x="1142" y="1165"/>
                  </a:lnTo>
                  <a:lnTo>
                    <a:pt x="1149" y="1124"/>
                  </a:lnTo>
                  <a:close/>
                  <a:moveTo>
                    <a:pt x="1413" y="1218"/>
                  </a:moveTo>
                  <a:lnTo>
                    <a:pt x="1407" y="1210"/>
                  </a:lnTo>
                  <a:lnTo>
                    <a:pt x="254" y="1210"/>
                  </a:lnTo>
                  <a:lnTo>
                    <a:pt x="247" y="1216"/>
                  </a:lnTo>
                  <a:lnTo>
                    <a:pt x="247" y="1231"/>
                  </a:lnTo>
                  <a:lnTo>
                    <a:pt x="267" y="1305"/>
                  </a:lnTo>
                  <a:lnTo>
                    <a:pt x="297" y="1375"/>
                  </a:lnTo>
                  <a:lnTo>
                    <a:pt x="336" y="1439"/>
                  </a:lnTo>
                  <a:lnTo>
                    <a:pt x="384" y="1498"/>
                  </a:lnTo>
                  <a:lnTo>
                    <a:pt x="440" y="1550"/>
                  </a:lnTo>
                  <a:lnTo>
                    <a:pt x="503" y="1596"/>
                  </a:lnTo>
                  <a:lnTo>
                    <a:pt x="571" y="1633"/>
                  </a:lnTo>
                  <a:lnTo>
                    <a:pt x="645" y="1662"/>
                  </a:lnTo>
                  <a:lnTo>
                    <a:pt x="645" y="1699"/>
                  </a:lnTo>
                  <a:lnTo>
                    <a:pt x="652" y="1705"/>
                  </a:lnTo>
                  <a:lnTo>
                    <a:pt x="1023" y="1705"/>
                  </a:lnTo>
                  <a:lnTo>
                    <a:pt x="1029" y="1699"/>
                  </a:lnTo>
                  <a:lnTo>
                    <a:pt x="1029" y="1655"/>
                  </a:lnTo>
                  <a:lnTo>
                    <a:pt x="1102" y="1626"/>
                  </a:lnTo>
                  <a:lnTo>
                    <a:pt x="1169" y="1589"/>
                  </a:lnTo>
                  <a:lnTo>
                    <a:pt x="1230" y="1544"/>
                  </a:lnTo>
                  <a:lnTo>
                    <a:pt x="1284" y="1492"/>
                  </a:lnTo>
                  <a:lnTo>
                    <a:pt x="1330" y="1434"/>
                  </a:lnTo>
                  <a:lnTo>
                    <a:pt x="1367" y="1370"/>
                  </a:lnTo>
                  <a:lnTo>
                    <a:pt x="1395" y="1301"/>
                  </a:lnTo>
                  <a:lnTo>
                    <a:pt x="1413" y="1228"/>
                  </a:lnTo>
                  <a:lnTo>
                    <a:pt x="1413" y="12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3" name="Picture 14"/>
            <p:cNvPicPr>
              <a:picLocks noChangeAspect="1" noChangeArrowheads="1"/>
            </p:cNvPicPr>
            <p:nvPr/>
          </p:nvPicPr>
          <p:blipFill>
            <a:blip r:embed="rId10"/>
            <a:srcRect/>
            <a:stretch>
              <a:fillRect/>
            </a:stretch>
          </p:blipFill>
          <p:spPr bwMode="auto">
            <a:xfrm>
              <a:off x="16485" y="590"/>
              <a:ext cx="380" cy="182"/>
            </a:xfrm>
            <a:prstGeom prst="rect">
              <a:avLst/>
            </a:prstGeom>
            <a:noFill/>
          </p:spPr>
        </p:pic>
        <p:pic>
          <p:nvPicPr>
            <p:cNvPr id="24" name="Picture 13"/>
            <p:cNvPicPr>
              <a:picLocks noChangeAspect="1" noChangeArrowheads="1"/>
            </p:cNvPicPr>
            <p:nvPr/>
          </p:nvPicPr>
          <p:blipFill>
            <a:blip r:embed="rId11"/>
            <a:srcRect/>
            <a:stretch>
              <a:fillRect/>
            </a:stretch>
          </p:blipFill>
          <p:spPr bwMode="auto">
            <a:xfrm>
              <a:off x="16488" y="848"/>
              <a:ext cx="603" cy="182"/>
            </a:xfrm>
            <a:prstGeom prst="rect">
              <a:avLst/>
            </a:prstGeom>
            <a:noFill/>
          </p:spPr>
        </p:pic>
      </p:grpSp>
      <p:sp>
        <p:nvSpPr>
          <p:cNvPr id="25" name="Title 1"/>
          <p:cNvSpPr txBox="1">
            <a:spLocks/>
          </p:cNvSpPr>
          <p:nvPr/>
        </p:nvSpPr>
        <p:spPr>
          <a:xfrm>
            <a:off x="533400" y="457200"/>
            <a:ext cx="8229600" cy="685800"/>
          </a:xfrm>
          <a:prstGeom prst="rect">
            <a:avLst/>
          </a:prstGeom>
          <a:solidFill>
            <a:srgbClr val="660033"/>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mj-lt"/>
                <a:ea typeface="+mj-ea"/>
                <a:cs typeface="+mj-cs"/>
              </a:rPr>
              <a:t>Chelakkara</a:t>
            </a:r>
            <a:r>
              <a:rPr kumimoji="0" lang="en-US" sz="4400" b="1" i="0" u="none" strike="noStrike" kern="1200" cap="none" spc="0" normalizeH="0" baseline="0" noProof="0" dirty="0">
                <a:ln>
                  <a:noFill/>
                </a:ln>
                <a:solidFill>
                  <a:schemeClr val="bg1"/>
                </a:solidFill>
                <a:effectLst/>
                <a:uLnTx/>
                <a:uFillTx/>
                <a:latin typeface="+mj-lt"/>
                <a:ea typeface="+mj-ea"/>
                <a:cs typeface="+mj-cs"/>
              </a:rPr>
              <a:t> Gram Panchayat </a:t>
            </a:r>
          </a:p>
        </p:txBody>
      </p:sp>
      <p:sp>
        <p:nvSpPr>
          <p:cNvPr id="27" name="Rectangle 26"/>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Slide Number Placeholder 28"/>
          <p:cNvSpPr>
            <a:spLocks noGrp="1"/>
          </p:cNvSpPr>
          <p:nvPr>
            <p:ph type="sldNum" sz="quarter" idx="12"/>
          </p:nvPr>
        </p:nvSpPr>
        <p:spPr>
          <a:xfrm>
            <a:off x="6553200" y="6492875"/>
            <a:ext cx="2133600" cy="365125"/>
          </a:xfrm>
        </p:spPr>
        <p:txBody>
          <a:bodyPr/>
          <a:lstStyle/>
          <a:p>
            <a:fld id="{8D18AE97-595F-4912-898A-D92AFA227895}"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8038"/>
          </a:xfrm>
          <a:solidFill>
            <a:srgbClr val="660033"/>
          </a:solidFill>
        </p:spPr>
        <p:txBody>
          <a:bodyPr>
            <a:normAutofit fontScale="90000"/>
          </a:bodyPr>
          <a:lstStyle/>
          <a:p>
            <a:r>
              <a:rPr lang="en-IN" b="1" dirty="0"/>
              <a:t/>
            </a:r>
            <a:br>
              <a:rPr lang="en-IN" b="1" dirty="0"/>
            </a:br>
            <a:r>
              <a:rPr lang="en-IN" sz="4000" b="1" dirty="0">
                <a:solidFill>
                  <a:schemeClr val="bg1"/>
                </a:solidFill>
              </a:rPr>
              <a:t>Attempts to Localize SDGs in India</a:t>
            </a:r>
            <a:br>
              <a:rPr lang="en-IN" sz="4000" b="1" dirty="0">
                <a:solidFill>
                  <a:schemeClr val="bg1"/>
                </a:solidFill>
              </a:rPr>
            </a:br>
            <a:r>
              <a:rPr lang="en-IN" sz="2200" b="1" dirty="0" err="1">
                <a:solidFill>
                  <a:srgbClr val="FFFF00"/>
                </a:solidFill>
              </a:rPr>
              <a:t>A.The</a:t>
            </a:r>
            <a:r>
              <a:rPr lang="en-IN" sz="2200" b="1" dirty="0">
                <a:solidFill>
                  <a:srgbClr val="FFFF00"/>
                </a:solidFill>
              </a:rPr>
              <a:t> Attempts by NITI Aayog in Localizing SDGs</a:t>
            </a:r>
            <a:r>
              <a:rPr lang="en-US" dirty="0"/>
              <a:t/>
            </a:r>
            <a:br>
              <a:rPr lang="en-US" dirty="0"/>
            </a:br>
            <a:endParaRPr lang="en-US" dirty="0"/>
          </a:p>
        </p:txBody>
      </p:sp>
      <p:sp>
        <p:nvSpPr>
          <p:cNvPr id="3" name="Content Placeholder 2"/>
          <p:cNvSpPr>
            <a:spLocks noGrp="1"/>
          </p:cNvSpPr>
          <p:nvPr>
            <p:ph idx="1"/>
          </p:nvPr>
        </p:nvSpPr>
        <p:spPr/>
        <p:txBody>
          <a:bodyPr>
            <a:noAutofit/>
          </a:bodyPr>
          <a:lstStyle/>
          <a:p>
            <a:pPr lvl="0">
              <a:buFont typeface="Wingdings" pitchFamily="2" charset="2"/>
              <a:buChar char="Ø"/>
            </a:pPr>
            <a:r>
              <a:rPr lang="en-IN" sz="2400" b="1" dirty="0"/>
              <a:t>NITI Aayog is the ‘Nodal Agency’ for coordinating and monitoring the SDGs in India. </a:t>
            </a:r>
            <a:endParaRPr lang="en-US" sz="2400" b="1" dirty="0"/>
          </a:p>
          <a:p>
            <a:pPr lvl="0">
              <a:buFont typeface="Wingdings" pitchFamily="2" charset="2"/>
              <a:buChar char="Ø"/>
            </a:pPr>
            <a:r>
              <a:rPr lang="en-IN" sz="2400" b="1" dirty="0"/>
              <a:t>NITI Aayog periodically conducts reviews on SDG adoption and reaches out to the States and UTs.</a:t>
            </a:r>
            <a:endParaRPr lang="en-US" sz="2400" b="1" dirty="0"/>
          </a:p>
          <a:p>
            <a:pPr lvl="0">
              <a:buFont typeface="Wingdings" pitchFamily="2" charset="2"/>
              <a:buChar char="Ø"/>
            </a:pPr>
            <a:r>
              <a:rPr lang="en-IN" sz="2400" b="1" dirty="0"/>
              <a:t>In 2018, NITI Aayog released </a:t>
            </a:r>
            <a:r>
              <a:rPr lang="en-IN" sz="2400" b="1" i="1" u="sng" dirty="0"/>
              <a:t>SDG India Index: Baseline Report 2018.</a:t>
            </a:r>
            <a:endParaRPr lang="en-US" sz="2400" b="1" u="sng" dirty="0"/>
          </a:p>
          <a:p>
            <a:pPr lvl="0">
              <a:buFont typeface="Wingdings" pitchFamily="2" charset="2"/>
              <a:buChar char="Ø"/>
            </a:pPr>
            <a:r>
              <a:rPr lang="en-IN" sz="2400" b="1" i="1" dirty="0"/>
              <a:t>“The SDG India Index”</a:t>
            </a:r>
            <a:r>
              <a:rPr lang="en-IN" sz="2400" b="1" dirty="0"/>
              <a:t> </a:t>
            </a:r>
            <a:r>
              <a:rPr lang="en-IN" sz="2400" b="1" u="sng" dirty="0"/>
              <a:t>is a single measurable Index to map progress of States &amp; UTs towards 2030 SDGs</a:t>
            </a:r>
            <a:r>
              <a:rPr lang="en-IN" sz="2400" b="1" dirty="0"/>
              <a:t>. It   documents the progress made by the States and UTs towards implementing the 2030 SDG targets. </a:t>
            </a:r>
            <a:endParaRPr lang="en-US" sz="2400" b="1" dirty="0"/>
          </a:p>
          <a:p>
            <a:pPr lvl="0">
              <a:buFont typeface="Wingdings" pitchFamily="2" charset="2"/>
              <a:buChar char="Ø"/>
            </a:pPr>
            <a:r>
              <a:rPr lang="en-IN" sz="2400" b="1" dirty="0"/>
              <a:t>In 2019, NITI Aayog published a report on  </a:t>
            </a:r>
            <a:r>
              <a:rPr lang="en-IN" sz="2400" b="1" i="1" u="sng" dirty="0"/>
              <a:t>Localizing SDGs, Early Lessons from 2019</a:t>
            </a:r>
            <a:r>
              <a:rPr lang="en-IN" sz="2400" b="1" dirty="0"/>
              <a:t>.</a:t>
            </a:r>
            <a:endParaRPr lang="en-US" sz="2400" b="1" dirty="0"/>
          </a:p>
        </p:txBody>
      </p:sp>
      <p:sp>
        <p:nvSpPr>
          <p:cNvPr id="4" name="Rectangle 3"/>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553200" y="6492875"/>
            <a:ext cx="2133600" cy="365125"/>
          </a:xfrm>
        </p:spPr>
        <p:txBody>
          <a:bodyPr/>
          <a:lstStyle/>
          <a:p>
            <a:fld id="{8D18AE97-595F-4912-898A-D92AFA227895}"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1638205"/>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Government/Semi-Government, Public Institutions, Co-Operative Institutions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3" name="Table 32">
            <a:extLst>
              <a:ext uri="{FF2B5EF4-FFF2-40B4-BE49-F238E27FC236}">
                <a16:creationId xmlns="" xmlns:a16="http://schemas.microsoft.com/office/drawing/2014/main" id="{2BF213FD-54AA-45E8-AA78-0841914481A9}"/>
              </a:ext>
            </a:extLst>
          </p:cNvPr>
          <p:cNvGraphicFramePr>
            <a:graphicFrameLocks noGrp="1"/>
          </p:cNvGraphicFramePr>
          <p:nvPr>
            <p:extLst>
              <p:ext uri="{D42A27DB-BD31-4B8C-83A1-F6EECF244321}">
                <p14:modId xmlns:p14="http://schemas.microsoft.com/office/powerpoint/2010/main" val="3224628723"/>
              </p:ext>
            </p:extLst>
          </p:nvPr>
        </p:nvGraphicFramePr>
        <p:xfrm>
          <a:off x="1531620" y="2819400"/>
          <a:ext cx="6697980" cy="3427740"/>
        </p:xfrm>
        <a:graphic>
          <a:graphicData uri="http://schemas.openxmlformats.org/drawingml/2006/table">
            <a:tbl>
              <a:tblPr firstRow="1" firstCol="1" bandRow="1">
                <a:tableStyleId>{5C22544A-7EE6-4342-B048-85BDC9FD1C3A}</a:tableStyleId>
              </a:tblPr>
              <a:tblGrid>
                <a:gridCol w="3348990">
                  <a:extLst>
                    <a:ext uri="{9D8B030D-6E8A-4147-A177-3AD203B41FA5}">
                      <a16:colId xmlns="" xmlns:a16="http://schemas.microsoft.com/office/drawing/2014/main" val="1368858764"/>
                    </a:ext>
                  </a:extLst>
                </a:gridCol>
                <a:gridCol w="3348990">
                  <a:extLst>
                    <a:ext uri="{9D8B030D-6E8A-4147-A177-3AD203B41FA5}">
                      <a16:colId xmlns="" xmlns:a16="http://schemas.microsoft.com/office/drawing/2014/main" val="1340219412"/>
                    </a:ext>
                  </a:extLst>
                </a:gridCol>
              </a:tblGrid>
              <a:tr h="345274">
                <a:tc>
                  <a:txBody>
                    <a:bodyPr/>
                    <a:lstStyle/>
                    <a:p>
                      <a:pPr>
                        <a:lnSpc>
                          <a:spcPct val="115000"/>
                        </a:lnSpc>
                        <a:spcAft>
                          <a:spcPts val="0"/>
                        </a:spcAft>
                      </a:pPr>
                      <a:r>
                        <a:rPr lang="en-US" sz="2000" dirty="0">
                          <a:effectLst/>
                        </a:rPr>
                        <a:t>Serial number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51403037"/>
                  </a:ext>
                </a:extLst>
              </a:tr>
              <a:tr h="345274">
                <a:tc>
                  <a:txBody>
                    <a:bodyPr/>
                    <a:lstStyle/>
                    <a:p>
                      <a:pPr>
                        <a:lnSpc>
                          <a:spcPct val="115000"/>
                        </a:lnSpc>
                        <a:spcAft>
                          <a:spcPts val="0"/>
                        </a:spcAft>
                      </a:pPr>
                      <a:r>
                        <a:rPr lang="en-US" sz="2000" dirty="0">
                          <a:effectLst/>
                        </a:rPr>
                        <a:t>Date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07106399"/>
                  </a:ext>
                </a:extLst>
              </a:tr>
              <a:tr h="345274">
                <a:tc>
                  <a:txBody>
                    <a:bodyPr/>
                    <a:lstStyle/>
                    <a:p>
                      <a:pPr>
                        <a:lnSpc>
                          <a:spcPct val="115000"/>
                        </a:lnSpc>
                        <a:spcAft>
                          <a:spcPts val="0"/>
                        </a:spcAft>
                      </a:pPr>
                      <a:r>
                        <a:rPr lang="en-US" sz="2000" dirty="0">
                          <a:effectLst/>
                        </a:rPr>
                        <a:t> Name of the District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17581779"/>
                  </a:ext>
                </a:extLst>
              </a:tr>
              <a:tr h="345274">
                <a:tc>
                  <a:txBody>
                    <a:bodyPr/>
                    <a:lstStyle/>
                    <a:p>
                      <a:pPr>
                        <a:lnSpc>
                          <a:spcPct val="115000"/>
                        </a:lnSpc>
                        <a:spcAft>
                          <a:spcPts val="0"/>
                        </a:spcAft>
                      </a:pPr>
                      <a:r>
                        <a:rPr lang="en-US" sz="2000" dirty="0">
                          <a:effectLst/>
                        </a:rPr>
                        <a:t>Name of the local Government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51105746"/>
                  </a:ext>
                </a:extLst>
              </a:tr>
              <a:tr h="712030">
                <a:tc>
                  <a:txBody>
                    <a:bodyPr/>
                    <a:lstStyle/>
                    <a:p>
                      <a:pPr>
                        <a:lnSpc>
                          <a:spcPct val="115000"/>
                        </a:lnSpc>
                        <a:spcAft>
                          <a:spcPts val="0"/>
                        </a:spcAft>
                      </a:pPr>
                      <a:r>
                        <a:rPr lang="en-US" sz="2000" dirty="0">
                          <a:effectLst/>
                        </a:rPr>
                        <a:t>Type of the local Government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Gram Panchayat,   Municipality, Municipal Corporation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36468061"/>
                  </a:ext>
                </a:extLst>
              </a:tr>
              <a:tr h="345274">
                <a:tc>
                  <a:txBody>
                    <a:bodyPr/>
                    <a:lstStyle/>
                    <a:p>
                      <a:pPr>
                        <a:lnSpc>
                          <a:spcPct val="115000"/>
                        </a:lnSpc>
                        <a:spcAft>
                          <a:spcPts val="0"/>
                        </a:spcAft>
                      </a:pPr>
                      <a:r>
                        <a:rPr lang="en-US" sz="2000">
                          <a:effectLst/>
                        </a:rPr>
                        <a:t>Name and Number of the Ward/Division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81879931"/>
                  </a:ext>
                </a:extLst>
              </a:tr>
            </a:tbl>
          </a:graphicData>
        </a:graphic>
      </p:graphicFrame>
    </p:spTree>
    <p:extLst>
      <p:ext uri="{BB962C8B-B14F-4D97-AF65-F5344CB8AC3E}">
        <p14:creationId xmlns:p14="http://schemas.microsoft.com/office/powerpoint/2010/main" val="3638537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Forum</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50BDC9A8-29FB-4A65-B278-B8CB302D54ED}"/>
              </a:ext>
            </a:extLst>
          </p:cNvPr>
          <p:cNvSpPr/>
          <p:nvPr/>
        </p:nvSpPr>
        <p:spPr>
          <a:xfrm>
            <a:off x="2159391" y="2133600"/>
            <a:ext cx="4185761" cy="390684"/>
          </a:xfrm>
          <a:prstGeom prst="rect">
            <a:avLst/>
          </a:prstGeom>
        </p:spPr>
        <p:txBody>
          <a:bodyPr wrap="non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1. General Information of the Institution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02E9E088-7E39-4115-A338-034587093736}"/>
              </a:ext>
            </a:extLst>
          </p:cNvPr>
          <p:cNvGraphicFramePr>
            <a:graphicFrameLocks noGrp="1"/>
          </p:cNvGraphicFramePr>
          <p:nvPr>
            <p:extLst>
              <p:ext uri="{D42A27DB-BD31-4B8C-83A1-F6EECF244321}">
                <p14:modId xmlns:p14="http://schemas.microsoft.com/office/powerpoint/2010/main" val="432844458"/>
              </p:ext>
            </p:extLst>
          </p:nvPr>
        </p:nvGraphicFramePr>
        <p:xfrm>
          <a:off x="668655" y="3043077"/>
          <a:ext cx="7806690" cy="3361182"/>
        </p:xfrm>
        <a:graphic>
          <a:graphicData uri="http://schemas.openxmlformats.org/drawingml/2006/table">
            <a:tbl>
              <a:tblPr firstRow="1" firstCol="1" bandRow="1">
                <a:tableStyleId>{5C22544A-7EE6-4342-B048-85BDC9FD1C3A}</a:tableStyleId>
              </a:tblPr>
              <a:tblGrid>
                <a:gridCol w="2383155">
                  <a:extLst>
                    <a:ext uri="{9D8B030D-6E8A-4147-A177-3AD203B41FA5}">
                      <a16:colId xmlns="" xmlns:a16="http://schemas.microsoft.com/office/drawing/2014/main" val="2154329671"/>
                    </a:ext>
                  </a:extLst>
                </a:gridCol>
                <a:gridCol w="2383155">
                  <a:extLst>
                    <a:ext uri="{9D8B030D-6E8A-4147-A177-3AD203B41FA5}">
                      <a16:colId xmlns="" xmlns:a16="http://schemas.microsoft.com/office/drawing/2014/main" val="704683105"/>
                    </a:ext>
                  </a:extLst>
                </a:gridCol>
                <a:gridCol w="3040380">
                  <a:extLst>
                    <a:ext uri="{9D8B030D-6E8A-4147-A177-3AD203B41FA5}">
                      <a16:colId xmlns="" xmlns:a16="http://schemas.microsoft.com/office/drawing/2014/main" val="936245877"/>
                    </a:ext>
                  </a:extLst>
                </a:gridCol>
              </a:tblGrid>
              <a:tr h="0">
                <a:tc gridSpan="2">
                  <a:txBody>
                    <a:bodyPr/>
                    <a:lstStyle/>
                    <a:p>
                      <a:pPr>
                        <a:lnSpc>
                          <a:spcPct val="115000"/>
                        </a:lnSpc>
                        <a:spcAft>
                          <a:spcPts val="0"/>
                        </a:spcAft>
                      </a:pPr>
                      <a:r>
                        <a:rPr lang="en-US" sz="2000" dirty="0">
                          <a:effectLst/>
                        </a:rPr>
                        <a:t>Name of the Institutions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15000"/>
                        </a:lnSpc>
                        <a:spcAft>
                          <a:spcPts val="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3570623"/>
                  </a:ext>
                </a:extLst>
              </a:tr>
              <a:tr h="0">
                <a:tc gridSpan="2">
                  <a:txBody>
                    <a:bodyPr/>
                    <a:lstStyle/>
                    <a:p>
                      <a:pPr>
                        <a:lnSpc>
                          <a:spcPct val="115000"/>
                        </a:lnSpc>
                        <a:spcAft>
                          <a:spcPts val="0"/>
                        </a:spcAft>
                      </a:pPr>
                      <a:r>
                        <a:rPr lang="en-US" sz="2000" dirty="0">
                          <a:effectLst/>
                        </a:rPr>
                        <a:t>Post Office, Pin Code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15000"/>
                        </a:lnSpc>
                        <a:spcAft>
                          <a:spcPts val="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51992166"/>
                  </a:ext>
                </a:extLst>
              </a:tr>
              <a:tr h="0">
                <a:tc gridSpan="2">
                  <a:txBody>
                    <a:bodyPr/>
                    <a:lstStyle/>
                    <a:p>
                      <a:pPr>
                        <a:lnSpc>
                          <a:spcPct val="115000"/>
                        </a:lnSpc>
                        <a:spcAft>
                          <a:spcPts val="0"/>
                        </a:spcAft>
                      </a:pPr>
                      <a:r>
                        <a:rPr lang="en-US" sz="2000" dirty="0">
                          <a:effectLst/>
                        </a:rPr>
                        <a:t>Type of Activity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15000"/>
                        </a:lnSpc>
                        <a:spcAft>
                          <a:spcPts val="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66387684"/>
                  </a:ext>
                </a:extLst>
              </a:tr>
              <a:tr h="0">
                <a:tc gridSpan="2">
                  <a:txBody>
                    <a:bodyPr/>
                    <a:lstStyle/>
                    <a:p>
                      <a:pPr>
                        <a:lnSpc>
                          <a:spcPct val="115000"/>
                        </a:lnSpc>
                        <a:spcAft>
                          <a:spcPts val="0"/>
                        </a:spcAft>
                      </a:pPr>
                      <a:r>
                        <a:rPr lang="en-US" sz="2000" dirty="0">
                          <a:effectLst/>
                        </a:rPr>
                        <a:t>Number of Employees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15000"/>
                        </a:lnSpc>
                        <a:spcAft>
                          <a:spcPts val="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2433010"/>
                  </a:ext>
                </a:extLst>
              </a:tr>
              <a:tr h="266700">
                <a:tc rowSpan="2">
                  <a:txBody>
                    <a:bodyPr/>
                    <a:lstStyle/>
                    <a:p>
                      <a:pPr>
                        <a:lnSpc>
                          <a:spcPct val="115000"/>
                        </a:lnSpc>
                        <a:spcAft>
                          <a:spcPts val="0"/>
                        </a:spcAft>
                      </a:pPr>
                      <a:r>
                        <a:rPr lang="en-US" sz="2000" dirty="0">
                          <a:effectLst/>
                        </a:rPr>
                        <a:t>Area</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 </a:t>
                      </a:r>
                      <a:endParaRPr lang="en-IN" sz="2000">
                        <a:effectLst/>
                      </a:endParaRPr>
                    </a:p>
                    <a:p>
                      <a:pPr>
                        <a:lnSpc>
                          <a:spcPct val="115000"/>
                        </a:lnSpc>
                        <a:spcAft>
                          <a:spcPts val="0"/>
                        </a:spcAft>
                      </a:pPr>
                      <a:r>
                        <a:rPr lang="en-US" sz="2000">
                          <a:effectLst/>
                        </a:rPr>
                        <a:t>Building Area(Meter Squre)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15000"/>
                        </a:lnSpc>
                        <a:spcAft>
                          <a:spcPts val="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97831515"/>
                  </a:ext>
                </a:extLst>
              </a:tr>
              <a:tr h="247650">
                <a:tc vMerge="1">
                  <a:txBody>
                    <a:bodyPr/>
                    <a:lstStyle/>
                    <a:p>
                      <a:endParaRPr lang="en-IN"/>
                    </a:p>
                  </a:txBody>
                  <a:tcPr/>
                </a:tc>
                <a:tc>
                  <a:txBody>
                    <a:bodyPr/>
                    <a:lstStyle/>
                    <a:p>
                      <a:pPr>
                        <a:lnSpc>
                          <a:spcPct val="115000"/>
                        </a:lnSpc>
                        <a:spcAft>
                          <a:spcPts val="0"/>
                        </a:spcAft>
                      </a:pPr>
                      <a:r>
                        <a:rPr lang="en-US" sz="2000" dirty="0">
                          <a:effectLst/>
                        </a:rPr>
                        <a:t>Area  of the Land (In Cent)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 xmlns:a16="http://schemas.microsoft.com/office/drawing/2014/main" val="2171580600"/>
                  </a:ext>
                </a:extLst>
              </a:tr>
              <a:tr h="0">
                <a:tc gridSpan="2">
                  <a:txBody>
                    <a:bodyPr/>
                    <a:lstStyle/>
                    <a:p>
                      <a:pPr>
                        <a:lnSpc>
                          <a:spcPct val="115000"/>
                        </a:lnSpc>
                        <a:spcAft>
                          <a:spcPts val="0"/>
                        </a:spcAft>
                      </a:pPr>
                      <a:r>
                        <a:rPr lang="en-US" sz="2000" dirty="0">
                          <a:effectLst/>
                        </a:rPr>
                        <a:t>Total Number of Buildings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15000"/>
                        </a:lnSpc>
                        <a:spcAft>
                          <a:spcPts val="0"/>
                        </a:spcAft>
                      </a:pPr>
                      <a:r>
                        <a:rPr lang="en-US"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74365102"/>
                  </a:ext>
                </a:extLst>
              </a:tr>
            </a:tbl>
          </a:graphicData>
        </a:graphic>
      </p:graphicFrame>
    </p:spTree>
    <p:extLst>
      <p:ext uri="{BB962C8B-B14F-4D97-AF65-F5344CB8AC3E}">
        <p14:creationId xmlns:p14="http://schemas.microsoft.com/office/powerpoint/2010/main" val="2265635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Forum</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D8462793-8FA3-4C5E-B45F-4DD6793A6DD8}"/>
              </a:ext>
            </a:extLst>
          </p:cNvPr>
          <p:cNvSpPr/>
          <p:nvPr/>
        </p:nvSpPr>
        <p:spPr>
          <a:xfrm>
            <a:off x="1447800" y="2052392"/>
            <a:ext cx="1133644" cy="390684"/>
          </a:xfrm>
          <a:prstGeom prst="rect">
            <a:avLst/>
          </a:prstGeom>
        </p:spPr>
        <p:txBody>
          <a:bodyPr wrap="non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2. Energy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CF86292A-BC8F-47DD-9F5F-9331FF0B2C43}"/>
              </a:ext>
            </a:extLst>
          </p:cNvPr>
          <p:cNvGraphicFramePr>
            <a:graphicFrameLocks noGrp="1"/>
          </p:cNvGraphicFramePr>
          <p:nvPr>
            <p:extLst>
              <p:ext uri="{D42A27DB-BD31-4B8C-83A1-F6EECF244321}">
                <p14:modId xmlns:p14="http://schemas.microsoft.com/office/powerpoint/2010/main" val="1042632178"/>
              </p:ext>
            </p:extLst>
          </p:nvPr>
        </p:nvGraphicFramePr>
        <p:xfrm>
          <a:off x="1531620" y="2667000"/>
          <a:ext cx="6080760" cy="1828801"/>
        </p:xfrm>
        <a:graphic>
          <a:graphicData uri="http://schemas.openxmlformats.org/drawingml/2006/table">
            <a:tbl>
              <a:tblPr firstRow="1" firstCol="1" bandRow="1">
                <a:tableStyleId>{5C22544A-7EE6-4342-B048-85BDC9FD1C3A}</a:tableStyleId>
              </a:tblPr>
              <a:tblGrid>
                <a:gridCol w="3040380">
                  <a:extLst>
                    <a:ext uri="{9D8B030D-6E8A-4147-A177-3AD203B41FA5}">
                      <a16:colId xmlns="" xmlns:a16="http://schemas.microsoft.com/office/drawing/2014/main" val="1238316535"/>
                    </a:ext>
                  </a:extLst>
                </a:gridCol>
                <a:gridCol w="3040380">
                  <a:extLst>
                    <a:ext uri="{9D8B030D-6E8A-4147-A177-3AD203B41FA5}">
                      <a16:colId xmlns="" xmlns:a16="http://schemas.microsoft.com/office/drawing/2014/main" val="2168071152"/>
                    </a:ext>
                  </a:extLst>
                </a:gridCol>
              </a:tblGrid>
              <a:tr h="301672">
                <a:tc>
                  <a:txBody>
                    <a:bodyPr/>
                    <a:lstStyle/>
                    <a:p>
                      <a:pPr>
                        <a:lnSpc>
                          <a:spcPct val="115000"/>
                        </a:lnSpc>
                        <a:spcAft>
                          <a:spcPts val="0"/>
                        </a:spcAft>
                      </a:pPr>
                      <a:r>
                        <a:rPr lang="en-US" sz="1600" dirty="0">
                          <a:effectLst/>
                        </a:rPr>
                        <a:t>KSEBL Consumer 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41615406"/>
                  </a:ext>
                </a:extLst>
              </a:tr>
              <a:tr h="622113">
                <a:tc>
                  <a:txBody>
                    <a:bodyPr/>
                    <a:lstStyle/>
                    <a:p>
                      <a:pPr>
                        <a:lnSpc>
                          <a:spcPct val="115000"/>
                        </a:lnSpc>
                        <a:spcAft>
                          <a:spcPts val="0"/>
                        </a:spcAft>
                      </a:pPr>
                      <a:r>
                        <a:rPr lang="en-US" sz="1600" dirty="0">
                          <a:effectLst/>
                        </a:rPr>
                        <a:t>Last Electricity Bill (If last bimonthly bill available)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00816668"/>
                  </a:ext>
                </a:extLst>
              </a:tr>
              <a:tr h="301672">
                <a:tc>
                  <a:txBody>
                    <a:bodyPr/>
                    <a:lstStyle/>
                    <a:p>
                      <a:pPr>
                        <a:lnSpc>
                          <a:spcPct val="115000"/>
                        </a:lnSpc>
                        <a:spcAft>
                          <a:spcPts val="0"/>
                        </a:spcAft>
                      </a:pPr>
                      <a:r>
                        <a:rPr lang="en-US" sz="1600">
                          <a:effectLst/>
                        </a:rPr>
                        <a:t>Last bimonthly bill (In Rs)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69123454"/>
                  </a:ext>
                </a:extLst>
              </a:tr>
              <a:tr h="301672">
                <a:tc>
                  <a:txBody>
                    <a:bodyPr/>
                    <a:lstStyle/>
                    <a:p>
                      <a:pPr>
                        <a:lnSpc>
                          <a:spcPct val="115000"/>
                        </a:lnSpc>
                        <a:spcAft>
                          <a:spcPts val="0"/>
                        </a:spcAft>
                      </a:pPr>
                      <a:r>
                        <a:rPr lang="en-US" sz="1600" dirty="0">
                          <a:effectLst/>
                        </a:rPr>
                        <a:t>Is there a solar Plant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Yes/No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62039723"/>
                  </a:ext>
                </a:extLst>
              </a:tr>
              <a:tr h="301672">
                <a:tc>
                  <a:txBody>
                    <a:bodyPr/>
                    <a:lstStyle/>
                    <a:p>
                      <a:pPr>
                        <a:lnSpc>
                          <a:spcPct val="115000"/>
                        </a:lnSpc>
                        <a:spcAft>
                          <a:spcPts val="0"/>
                        </a:spcAft>
                      </a:pPr>
                      <a:r>
                        <a:rPr lang="en-US" sz="1600" dirty="0">
                          <a:effectLst/>
                        </a:rPr>
                        <a:t>If yes, Capacity of the Plant (Kw)</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99026041"/>
                  </a:ext>
                </a:extLst>
              </a:tr>
            </a:tbl>
          </a:graphicData>
        </a:graphic>
      </p:graphicFrame>
    </p:spTree>
    <p:extLst>
      <p:ext uri="{BB962C8B-B14F-4D97-AF65-F5344CB8AC3E}">
        <p14:creationId xmlns:p14="http://schemas.microsoft.com/office/powerpoint/2010/main" val="2230800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 xmlns:a16="http://schemas.microsoft.com/office/drawing/2014/main" id="{718174E4-421E-48A2-B674-19C4047D8E73}"/>
              </a:ext>
            </a:extLst>
          </p:cNvPr>
          <p:cNvGraphicFramePr>
            <a:graphicFrameLocks noGrp="1"/>
          </p:cNvGraphicFramePr>
          <p:nvPr>
            <p:extLst>
              <p:ext uri="{D42A27DB-BD31-4B8C-83A1-F6EECF244321}">
                <p14:modId xmlns:p14="http://schemas.microsoft.com/office/powerpoint/2010/main" val="2626028122"/>
              </p:ext>
            </p:extLst>
          </p:nvPr>
        </p:nvGraphicFramePr>
        <p:xfrm>
          <a:off x="1295400" y="2590800"/>
          <a:ext cx="6080760" cy="1632966"/>
        </p:xfrm>
        <a:graphic>
          <a:graphicData uri="http://schemas.openxmlformats.org/drawingml/2006/table">
            <a:tbl>
              <a:tblPr firstRow="1" firstCol="1" bandRow="1">
                <a:tableStyleId>{5C22544A-7EE6-4342-B048-85BDC9FD1C3A}</a:tableStyleId>
              </a:tblPr>
              <a:tblGrid>
                <a:gridCol w="2240280">
                  <a:extLst>
                    <a:ext uri="{9D8B030D-6E8A-4147-A177-3AD203B41FA5}">
                      <a16:colId xmlns="" xmlns:a16="http://schemas.microsoft.com/office/drawing/2014/main" val="1477812898"/>
                    </a:ext>
                  </a:extLst>
                </a:gridCol>
                <a:gridCol w="971550">
                  <a:extLst>
                    <a:ext uri="{9D8B030D-6E8A-4147-A177-3AD203B41FA5}">
                      <a16:colId xmlns="" xmlns:a16="http://schemas.microsoft.com/office/drawing/2014/main" val="3352616038"/>
                    </a:ext>
                  </a:extLst>
                </a:gridCol>
                <a:gridCol w="2171700">
                  <a:extLst>
                    <a:ext uri="{9D8B030D-6E8A-4147-A177-3AD203B41FA5}">
                      <a16:colId xmlns="" xmlns:a16="http://schemas.microsoft.com/office/drawing/2014/main" val="3255913900"/>
                    </a:ext>
                  </a:extLst>
                </a:gridCol>
                <a:gridCol w="697230">
                  <a:extLst>
                    <a:ext uri="{9D8B030D-6E8A-4147-A177-3AD203B41FA5}">
                      <a16:colId xmlns="" xmlns:a16="http://schemas.microsoft.com/office/drawing/2014/main" val="3443099404"/>
                    </a:ext>
                  </a:extLst>
                </a:gridCol>
              </a:tblGrid>
              <a:tr h="0">
                <a:tc>
                  <a:txBody>
                    <a:bodyPr/>
                    <a:lstStyle/>
                    <a:p>
                      <a:pPr>
                        <a:lnSpc>
                          <a:spcPct val="115000"/>
                        </a:lnSpc>
                        <a:spcAft>
                          <a:spcPts val="0"/>
                        </a:spcAft>
                      </a:pPr>
                      <a:r>
                        <a:rPr lang="en-US" sz="1600" dirty="0">
                          <a:effectLst/>
                        </a:rPr>
                        <a:t>Use of Fire Wood per month (Kg)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Use of Bio gas per month ( hour)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55826358"/>
                  </a:ext>
                </a:extLst>
              </a:tr>
              <a:tr h="0">
                <a:tc>
                  <a:txBody>
                    <a:bodyPr/>
                    <a:lstStyle/>
                    <a:p>
                      <a:pPr>
                        <a:lnSpc>
                          <a:spcPct val="115000"/>
                        </a:lnSpc>
                        <a:spcAft>
                          <a:spcPts val="0"/>
                        </a:spcAft>
                      </a:pPr>
                      <a:r>
                        <a:rPr lang="en-US" sz="1600">
                          <a:effectLst/>
                        </a:rPr>
                        <a:t>Use of LPG per month(Number of Cylinder)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Use of induction cooker per month (hour)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00520034"/>
                  </a:ext>
                </a:extLst>
              </a:tr>
              <a:tr h="0">
                <a:tc>
                  <a:txBody>
                    <a:bodyPr/>
                    <a:lstStyle/>
                    <a:p>
                      <a:pPr>
                        <a:lnSpc>
                          <a:spcPct val="115000"/>
                        </a:lnSpc>
                        <a:spcAft>
                          <a:spcPts val="0"/>
                        </a:spcAft>
                      </a:pPr>
                      <a:r>
                        <a:rPr lang="en-US" sz="1600">
                          <a:effectLst/>
                        </a:rPr>
                        <a:t>Any Other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Any Other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11555860"/>
                  </a:ext>
                </a:extLst>
              </a:tr>
            </a:tbl>
          </a:graphicData>
        </a:graphic>
      </p:graphicFrame>
      <p:sp>
        <p:nvSpPr>
          <p:cNvPr id="7" name="Rectangle 6">
            <a:extLst>
              <a:ext uri="{FF2B5EF4-FFF2-40B4-BE49-F238E27FC236}">
                <a16:creationId xmlns="" xmlns:a16="http://schemas.microsoft.com/office/drawing/2014/main" id="{CE4D732E-1B55-4A3B-BA34-5BC7100A23EC}"/>
              </a:ext>
            </a:extLst>
          </p:cNvPr>
          <p:cNvSpPr/>
          <p:nvPr/>
        </p:nvSpPr>
        <p:spPr>
          <a:xfrm>
            <a:off x="1371600" y="1863468"/>
            <a:ext cx="4780155" cy="390684"/>
          </a:xfrm>
          <a:prstGeom prst="rect">
            <a:avLst/>
          </a:prstGeom>
        </p:spPr>
        <p:txBody>
          <a:bodyPr wrap="non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3. Information on the Other Sources of Energy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287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 xmlns:a16="http://schemas.microsoft.com/office/drawing/2014/main" id="{88AB3451-3A16-4A54-B67B-D783403A5092}"/>
              </a:ext>
            </a:extLst>
          </p:cNvPr>
          <p:cNvGraphicFramePr>
            <a:graphicFrameLocks noGrp="1"/>
          </p:cNvGraphicFramePr>
          <p:nvPr>
            <p:extLst>
              <p:ext uri="{D42A27DB-BD31-4B8C-83A1-F6EECF244321}">
                <p14:modId xmlns:p14="http://schemas.microsoft.com/office/powerpoint/2010/main" val="594240294"/>
              </p:ext>
            </p:extLst>
          </p:nvPr>
        </p:nvGraphicFramePr>
        <p:xfrm>
          <a:off x="1531620" y="2628392"/>
          <a:ext cx="6080760" cy="3284728"/>
        </p:xfrm>
        <a:graphic>
          <a:graphicData uri="http://schemas.openxmlformats.org/drawingml/2006/table">
            <a:tbl>
              <a:tblPr firstRow="1" firstCol="1" bandRow="1">
                <a:tableStyleId>{5C22544A-7EE6-4342-B048-85BDC9FD1C3A}</a:tableStyleId>
              </a:tblPr>
              <a:tblGrid>
                <a:gridCol w="925830">
                  <a:extLst>
                    <a:ext uri="{9D8B030D-6E8A-4147-A177-3AD203B41FA5}">
                      <a16:colId xmlns="" xmlns:a16="http://schemas.microsoft.com/office/drawing/2014/main" val="3274238242"/>
                    </a:ext>
                  </a:extLst>
                </a:gridCol>
                <a:gridCol w="2114550">
                  <a:extLst>
                    <a:ext uri="{9D8B030D-6E8A-4147-A177-3AD203B41FA5}">
                      <a16:colId xmlns="" xmlns:a16="http://schemas.microsoft.com/office/drawing/2014/main" val="3872553796"/>
                    </a:ext>
                  </a:extLst>
                </a:gridCol>
                <a:gridCol w="1676400">
                  <a:extLst>
                    <a:ext uri="{9D8B030D-6E8A-4147-A177-3AD203B41FA5}">
                      <a16:colId xmlns="" xmlns:a16="http://schemas.microsoft.com/office/drawing/2014/main" val="3707252643"/>
                    </a:ext>
                  </a:extLst>
                </a:gridCol>
                <a:gridCol w="1363980">
                  <a:extLst>
                    <a:ext uri="{9D8B030D-6E8A-4147-A177-3AD203B41FA5}">
                      <a16:colId xmlns="" xmlns:a16="http://schemas.microsoft.com/office/drawing/2014/main" val="1108667258"/>
                    </a:ext>
                  </a:extLst>
                </a:gridCol>
              </a:tblGrid>
              <a:tr h="0">
                <a:tc>
                  <a:txBody>
                    <a:bodyPr/>
                    <a:lstStyle/>
                    <a:p>
                      <a:pPr algn="ctr">
                        <a:lnSpc>
                          <a:spcPct val="115000"/>
                        </a:lnSpc>
                        <a:spcAft>
                          <a:spcPts val="0"/>
                        </a:spcAft>
                      </a:pPr>
                      <a:r>
                        <a:rPr lang="en-US" sz="1800" dirty="0">
                          <a:effectLst/>
                        </a:rPr>
                        <a:t>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Type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Capacity(watt)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Daily use time(hour)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72625606"/>
                  </a:ext>
                </a:extLst>
              </a:tr>
              <a:tr h="0">
                <a:tc>
                  <a:txBody>
                    <a:bodyPr/>
                    <a:lstStyle/>
                    <a:p>
                      <a:pPr algn="ct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56767557"/>
                  </a:ext>
                </a:extLst>
              </a:tr>
              <a:tr h="0">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02467930"/>
                  </a:ext>
                </a:extLst>
              </a:tr>
              <a:tr h="0">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32078449"/>
                  </a:ext>
                </a:extLst>
              </a:tr>
              <a:tr h="0">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65759734"/>
                  </a:ext>
                </a:extLst>
              </a:tr>
              <a:tr h="0">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71640342"/>
                  </a:ext>
                </a:extLst>
              </a:tr>
              <a:tr h="0">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2745801"/>
                  </a:ext>
                </a:extLst>
              </a:tr>
              <a:tr h="0">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13396317"/>
                  </a:ext>
                </a:extLst>
              </a:tr>
              <a:tr h="0">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52598395"/>
                  </a:ext>
                </a:extLst>
              </a:tr>
              <a:tr h="0">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47957649"/>
                  </a:ext>
                </a:extLst>
              </a:tr>
            </a:tbl>
          </a:graphicData>
        </a:graphic>
      </p:graphicFrame>
      <p:sp>
        <p:nvSpPr>
          <p:cNvPr id="3" name="Rectangle 2">
            <a:extLst>
              <a:ext uri="{FF2B5EF4-FFF2-40B4-BE49-F238E27FC236}">
                <a16:creationId xmlns="" xmlns:a16="http://schemas.microsoft.com/office/drawing/2014/main" id="{09106F61-3273-40F2-BF35-4A0BB86BD612}"/>
              </a:ext>
            </a:extLst>
          </p:cNvPr>
          <p:cNvSpPr/>
          <p:nvPr/>
        </p:nvSpPr>
        <p:spPr>
          <a:xfrm>
            <a:off x="1828800" y="1991386"/>
            <a:ext cx="2131994" cy="390684"/>
          </a:xfrm>
          <a:prstGeom prst="rect">
            <a:avLst/>
          </a:prstGeom>
        </p:spPr>
        <p:txBody>
          <a:bodyPr wrap="non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Bulbs/Tube lights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577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A37CEEA5-5D99-43BA-BD3F-BEF5D8B919FE}"/>
              </a:ext>
            </a:extLst>
          </p:cNvPr>
          <p:cNvGraphicFramePr>
            <a:graphicFrameLocks noGrp="1"/>
          </p:cNvGraphicFramePr>
          <p:nvPr>
            <p:extLst>
              <p:ext uri="{D42A27DB-BD31-4B8C-83A1-F6EECF244321}">
                <p14:modId xmlns:p14="http://schemas.microsoft.com/office/powerpoint/2010/main" val="1855054429"/>
              </p:ext>
            </p:extLst>
          </p:nvPr>
        </p:nvGraphicFramePr>
        <p:xfrm>
          <a:off x="1531620" y="2877976"/>
          <a:ext cx="6080760" cy="2919476"/>
        </p:xfrm>
        <a:graphic>
          <a:graphicData uri="http://schemas.openxmlformats.org/drawingml/2006/table">
            <a:tbl>
              <a:tblPr firstRow="1" firstCol="1" bandRow="1">
                <a:tableStyleId>{5C22544A-7EE6-4342-B048-85BDC9FD1C3A}</a:tableStyleId>
              </a:tblPr>
              <a:tblGrid>
                <a:gridCol w="925830">
                  <a:extLst>
                    <a:ext uri="{9D8B030D-6E8A-4147-A177-3AD203B41FA5}">
                      <a16:colId xmlns="" xmlns:a16="http://schemas.microsoft.com/office/drawing/2014/main" val="1787232328"/>
                    </a:ext>
                  </a:extLst>
                </a:gridCol>
                <a:gridCol w="2114550">
                  <a:extLst>
                    <a:ext uri="{9D8B030D-6E8A-4147-A177-3AD203B41FA5}">
                      <a16:colId xmlns="" xmlns:a16="http://schemas.microsoft.com/office/drawing/2014/main" val="2510055965"/>
                    </a:ext>
                  </a:extLst>
                </a:gridCol>
                <a:gridCol w="1520190">
                  <a:extLst>
                    <a:ext uri="{9D8B030D-6E8A-4147-A177-3AD203B41FA5}">
                      <a16:colId xmlns="" xmlns:a16="http://schemas.microsoft.com/office/drawing/2014/main" val="906835277"/>
                    </a:ext>
                  </a:extLst>
                </a:gridCol>
                <a:gridCol w="1520190">
                  <a:extLst>
                    <a:ext uri="{9D8B030D-6E8A-4147-A177-3AD203B41FA5}">
                      <a16:colId xmlns="" xmlns:a16="http://schemas.microsoft.com/office/drawing/2014/main" val="449684269"/>
                    </a:ext>
                  </a:extLst>
                </a:gridCol>
              </a:tblGrid>
              <a:tr h="0">
                <a:tc>
                  <a:txBody>
                    <a:bodyPr/>
                    <a:lstStyle/>
                    <a:p>
                      <a:pPr algn="ctr">
                        <a:lnSpc>
                          <a:spcPct val="115000"/>
                        </a:lnSpc>
                        <a:spcAft>
                          <a:spcPts val="0"/>
                        </a:spcAft>
                      </a:pPr>
                      <a:r>
                        <a:rPr lang="en-US" sz="1600" dirty="0">
                          <a:effectLst/>
                        </a:rPr>
                        <a:t>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Type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Capacity(watt)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Daily use time(hour)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22019943"/>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5188580"/>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45467488"/>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2920952"/>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56226506"/>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89994925"/>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50717052"/>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48067210"/>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45366794"/>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10157302"/>
                  </a:ext>
                </a:extLst>
              </a:tr>
            </a:tbl>
          </a:graphicData>
        </a:graphic>
      </p:graphicFrame>
      <p:sp>
        <p:nvSpPr>
          <p:cNvPr id="6" name="TextBox 5">
            <a:extLst>
              <a:ext uri="{FF2B5EF4-FFF2-40B4-BE49-F238E27FC236}">
                <a16:creationId xmlns="" xmlns:a16="http://schemas.microsoft.com/office/drawing/2014/main" id="{08CFB9A0-8A47-4CC4-A199-09DDFD415B6E}"/>
              </a:ext>
            </a:extLst>
          </p:cNvPr>
          <p:cNvSpPr txBox="1"/>
          <p:nvPr/>
        </p:nvSpPr>
        <p:spPr>
          <a:xfrm>
            <a:off x="1531620" y="2209800"/>
            <a:ext cx="2506980" cy="369332"/>
          </a:xfrm>
          <a:prstGeom prst="rect">
            <a:avLst/>
          </a:prstGeom>
          <a:noFill/>
        </p:spPr>
        <p:txBody>
          <a:bodyPr wrap="square" rtlCol="0">
            <a:spAutoFit/>
          </a:bodyPr>
          <a:lstStyle/>
          <a:p>
            <a:r>
              <a:rPr lang="en-US" b="1" dirty="0"/>
              <a:t>b. Fan</a:t>
            </a:r>
            <a:endParaRPr lang="en-IN" b="1" dirty="0"/>
          </a:p>
        </p:txBody>
      </p:sp>
    </p:spTree>
    <p:extLst>
      <p:ext uri="{BB962C8B-B14F-4D97-AF65-F5344CB8AC3E}">
        <p14:creationId xmlns:p14="http://schemas.microsoft.com/office/powerpoint/2010/main" val="2583916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A37CEEA5-5D99-43BA-BD3F-BEF5D8B919FE}"/>
              </a:ext>
            </a:extLst>
          </p:cNvPr>
          <p:cNvGraphicFramePr>
            <a:graphicFrameLocks noGrp="1"/>
          </p:cNvGraphicFramePr>
          <p:nvPr/>
        </p:nvGraphicFramePr>
        <p:xfrm>
          <a:off x="1531620" y="2877976"/>
          <a:ext cx="6080760" cy="2919476"/>
        </p:xfrm>
        <a:graphic>
          <a:graphicData uri="http://schemas.openxmlformats.org/drawingml/2006/table">
            <a:tbl>
              <a:tblPr firstRow="1" firstCol="1" bandRow="1">
                <a:tableStyleId>{5C22544A-7EE6-4342-B048-85BDC9FD1C3A}</a:tableStyleId>
              </a:tblPr>
              <a:tblGrid>
                <a:gridCol w="925830">
                  <a:extLst>
                    <a:ext uri="{9D8B030D-6E8A-4147-A177-3AD203B41FA5}">
                      <a16:colId xmlns="" xmlns:a16="http://schemas.microsoft.com/office/drawing/2014/main" val="1787232328"/>
                    </a:ext>
                  </a:extLst>
                </a:gridCol>
                <a:gridCol w="2114550">
                  <a:extLst>
                    <a:ext uri="{9D8B030D-6E8A-4147-A177-3AD203B41FA5}">
                      <a16:colId xmlns="" xmlns:a16="http://schemas.microsoft.com/office/drawing/2014/main" val="2510055965"/>
                    </a:ext>
                  </a:extLst>
                </a:gridCol>
                <a:gridCol w="1520190">
                  <a:extLst>
                    <a:ext uri="{9D8B030D-6E8A-4147-A177-3AD203B41FA5}">
                      <a16:colId xmlns="" xmlns:a16="http://schemas.microsoft.com/office/drawing/2014/main" val="906835277"/>
                    </a:ext>
                  </a:extLst>
                </a:gridCol>
                <a:gridCol w="1520190">
                  <a:extLst>
                    <a:ext uri="{9D8B030D-6E8A-4147-A177-3AD203B41FA5}">
                      <a16:colId xmlns="" xmlns:a16="http://schemas.microsoft.com/office/drawing/2014/main" val="449684269"/>
                    </a:ext>
                  </a:extLst>
                </a:gridCol>
              </a:tblGrid>
              <a:tr h="0">
                <a:tc>
                  <a:txBody>
                    <a:bodyPr/>
                    <a:lstStyle/>
                    <a:p>
                      <a:pPr algn="ctr">
                        <a:lnSpc>
                          <a:spcPct val="115000"/>
                        </a:lnSpc>
                        <a:spcAft>
                          <a:spcPts val="0"/>
                        </a:spcAft>
                      </a:pPr>
                      <a:r>
                        <a:rPr lang="en-US" sz="1600" dirty="0">
                          <a:effectLst/>
                        </a:rPr>
                        <a:t>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Type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Capacity(watt)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Daily use time(hour)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22019943"/>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5188580"/>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45467488"/>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2920952"/>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56226506"/>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89994925"/>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50717052"/>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48067210"/>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45366794"/>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10157302"/>
                  </a:ext>
                </a:extLst>
              </a:tr>
            </a:tbl>
          </a:graphicData>
        </a:graphic>
      </p:graphicFrame>
      <p:sp>
        <p:nvSpPr>
          <p:cNvPr id="6" name="TextBox 5">
            <a:extLst>
              <a:ext uri="{FF2B5EF4-FFF2-40B4-BE49-F238E27FC236}">
                <a16:creationId xmlns="" xmlns:a16="http://schemas.microsoft.com/office/drawing/2014/main" id="{08CFB9A0-8A47-4CC4-A199-09DDFD415B6E}"/>
              </a:ext>
            </a:extLst>
          </p:cNvPr>
          <p:cNvSpPr txBox="1"/>
          <p:nvPr/>
        </p:nvSpPr>
        <p:spPr>
          <a:xfrm>
            <a:off x="1531620" y="2209800"/>
            <a:ext cx="2506980" cy="369332"/>
          </a:xfrm>
          <a:prstGeom prst="rect">
            <a:avLst/>
          </a:prstGeom>
          <a:noFill/>
        </p:spPr>
        <p:txBody>
          <a:bodyPr wrap="square" rtlCol="0">
            <a:spAutoFit/>
          </a:bodyPr>
          <a:lstStyle/>
          <a:p>
            <a:r>
              <a:rPr lang="en-US" b="1" dirty="0"/>
              <a:t>c. Refrigerator</a:t>
            </a:r>
            <a:endParaRPr lang="en-IN" b="1" dirty="0"/>
          </a:p>
        </p:txBody>
      </p:sp>
    </p:spTree>
    <p:extLst>
      <p:ext uri="{BB962C8B-B14F-4D97-AF65-F5344CB8AC3E}">
        <p14:creationId xmlns:p14="http://schemas.microsoft.com/office/powerpoint/2010/main" val="2736816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A37CEEA5-5D99-43BA-BD3F-BEF5D8B919FE}"/>
              </a:ext>
            </a:extLst>
          </p:cNvPr>
          <p:cNvGraphicFramePr>
            <a:graphicFrameLocks noGrp="1"/>
          </p:cNvGraphicFramePr>
          <p:nvPr/>
        </p:nvGraphicFramePr>
        <p:xfrm>
          <a:off x="1531620" y="2877976"/>
          <a:ext cx="6080760" cy="2919476"/>
        </p:xfrm>
        <a:graphic>
          <a:graphicData uri="http://schemas.openxmlformats.org/drawingml/2006/table">
            <a:tbl>
              <a:tblPr firstRow="1" firstCol="1" bandRow="1">
                <a:tableStyleId>{5C22544A-7EE6-4342-B048-85BDC9FD1C3A}</a:tableStyleId>
              </a:tblPr>
              <a:tblGrid>
                <a:gridCol w="925830">
                  <a:extLst>
                    <a:ext uri="{9D8B030D-6E8A-4147-A177-3AD203B41FA5}">
                      <a16:colId xmlns="" xmlns:a16="http://schemas.microsoft.com/office/drawing/2014/main" val="1787232328"/>
                    </a:ext>
                  </a:extLst>
                </a:gridCol>
                <a:gridCol w="2114550">
                  <a:extLst>
                    <a:ext uri="{9D8B030D-6E8A-4147-A177-3AD203B41FA5}">
                      <a16:colId xmlns="" xmlns:a16="http://schemas.microsoft.com/office/drawing/2014/main" val="2510055965"/>
                    </a:ext>
                  </a:extLst>
                </a:gridCol>
                <a:gridCol w="1520190">
                  <a:extLst>
                    <a:ext uri="{9D8B030D-6E8A-4147-A177-3AD203B41FA5}">
                      <a16:colId xmlns="" xmlns:a16="http://schemas.microsoft.com/office/drawing/2014/main" val="906835277"/>
                    </a:ext>
                  </a:extLst>
                </a:gridCol>
                <a:gridCol w="1520190">
                  <a:extLst>
                    <a:ext uri="{9D8B030D-6E8A-4147-A177-3AD203B41FA5}">
                      <a16:colId xmlns="" xmlns:a16="http://schemas.microsoft.com/office/drawing/2014/main" val="449684269"/>
                    </a:ext>
                  </a:extLst>
                </a:gridCol>
              </a:tblGrid>
              <a:tr h="0">
                <a:tc>
                  <a:txBody>
                    <a:bodyPr/>
                    <a:lstStyle/>
                    <a:p>
                      <a:pPr algn="ctr">
                        <a:lnSpc>
                          <a:spcPct val="115000"/>
                        </a:lnSpc>
                        <a:spcAft>
                          <a:spcPts val="0"/>
                        </a:spcAft>
                      </a:pPr>
                      <a:r>
                        <a:rPr lang="en-US" sz="1600" dirty="0">
                          <a:effectLst/>
                        </a:rPr>
                        <a:t>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Type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Capacity(watt)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Daily use time(hour)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22019943"/>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5188580"/>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45467488"/>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2920952"/>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56226506"/>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89994925"/>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50717052"/>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48067210"/>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45366794"/>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10157302"/>
                  </a:ext>
                </a:extLst>
              </a:tr>
            </a:tbl>
          </a:graphicData>
        </a:graphic>
      </p:graphicFrame>
      <p:sp>
        <p:nvSpPr>
          <p:cNvPr id="6" name="TextBox 5">
            <a:extLst>
              <a:ext uri="{FF2B5EF4-FFF2-40B4-BE49-F238E27FC236}">
                <a16:creationId xmlns="" xmlns:a16="http://schemas.microsoft.com/office/drawing/2014/main" id="{08CFB9A0-8A47-4CC4-A199-09DDFD415B6E}"/>
              </a:ext>
            </a:extLst>
          </p:cNvPr>
          <p:cNvSpPr txBox="1"/>
          <p:nvPr/>
        </p:nvSpPr>
        <p:spPr>
          <a:xfrm>
            <a:off x="1531620" y="2209800"/>
            <a:ext cx="2506980" cy="369332"/>
          </a:xfrm>
          <a:prstGeom prst="rect">
            <a:avLst/>
          </a:prstGeom>
          <a:noFill/>
        </p:spPr>
        <p:txBody>
          <a:bodyPr wrap="square" rtlCol="0">
            <a:spAutoFit/>
          </a:bodyPr>
          <a:lstStyle/>
          <a:p>
            <a:r>
              <a:rPr lang="en-US" b="1" dirty="0"/>
              <a:t>d. Air Condition</a:t>
            </a:r>
            <a:endParaRPr lang="en-IN" b="1" dirty="0"/>
          </a:p>
        </p:txBody>
      </p:sp>
    </p:spTree>
    <p:extLst>
      <p:ext uri="{BB962C8B-B14F-4D97-AF65-F5344CB8AC3E}">
        <p14:creationId xmlns:p14="http://schemas.microsoft.com/office/powerpoint/2010/main" val="765853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A37CEEA5-5D99-43BA-BD3F-BEF5D8B919FE}"/>
              </a:ext>
            </a:extLst>
          </p:cNvPr>
          <p:cNvGraphicFramePr>
            <a:graphicFrameLocks noGrp="1"/>
          </p:cNvGraphicFramePr>
          <p:nvPr/>
        </p:nvGraphicFramePr>
        <p:xfrm>
          <a:off x="1531620" y="2877976"/>
          <a:ext cx="6080760" cy="2919476"/>
        </p:xfrm>
        <a:graphic>
          <a:graphicData uri="http://schemas.openxmlformats.org/drawingml/2006/table">
            <a:tbl>
              <a:tblPr firstRow="1" firstCol="1" bandRow="1">
                <a:tableStyleId>{5C22544A-7EE6-4342-B048-85BDC9FD1C3A}</a:tableStyleId>
              </a:tblPr>
              <a:tblGrid>
                <a:gridCol w="925830">
                  <a:extLst>
                    <a:ext uri="{9D8B030D-6E8A-4147-A177-3AD203B41FA5}">
                      <a16:colId xmlns="" xmlns:a16="http://schemas.microsoft.com/office/drawing/2014/main" val="1787232328"/>
                    </a:ext>
                  </a:extLst>
                </a:gridCol>
                <a:gridCol w="2114550">
                  <a:extLst>
                    <a:ext uri="{9D8B030D-6E8A-4147-A177-3AD203B41FA5}">
                      <a16:colId xmlns="" xmlns:a16="http://schemas.microsoft.com/office/drawing/2014/main" val="2510055965"/>
                    </a:ext>
                  </a:extLst>
                </a:gridCol>
                <a:gridCol w="1520190">
                  <a:extLst>
                    <a:ext uri="{9D8B030D-6E8A-4147-A177-3AD203B41FA5}">
                      <a16:colId xmlns="" xmlns:a16="http://schemas.microsoft.com/office/drawing/2014/main" val="906835277"/>
                    </a:ext>
                  </a:extLst>
                </a:gridCol>
                <a:gridCol w="1520190">
                  <a:extLst>
                    <a:ext uri="{9D8B030D-6E8A-4147-A177-3AD203B41FA5}">
                      <a16:colId xmlns="" xmlns:a16="http://schemas.microsoft.com/office/drawing/2014/main" val="449684269"/>
                    </a:ext>
                  </a:extLst>
                </a:gridCol>
              </a:tblGrid>
              <a:tr h="0">
                <a:tc>
                  <a:txBody>
                    <a:bodyPr/>
                    <a:lstStyle/>
                    <a:p>
                      <a:pPr algn="ctr">
                        <a:lnSpc>
                          <a:spcPct val="115000"/>
                        </a:lnSpc>
                        <a:spcAft>
                          <a:spcPts val="0"/>
                        </a:spcAft>
                      </a:pPr>
                      <a:r>
                        <a:rPr lang="en-US" sz="1600" dirty="0">
                          <a:effectLst/>
                        </a:rPr>
                        <a:t>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Type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Capacity(watt)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Daily use time(hour)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22019943"/>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5188580"/>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45467488"/>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2920952"/>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56226506"/>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89994925"/>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50717052"/>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48067210"/>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45366794"/>
                  </a:ext>
                </a:extLst>
              </a:tr>
              <a:tr h="0">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10157302"/>
                  </a:ext>
                </a:extLst>
              </a:tr>
            </a:tbl>
          </a:graphicData>
        </a:graphic>
      </p:graphicFrame>
      <p:sp>
        <p:nvSpPr>
          <p:cNvPr id="6" name="TextBox 5">
            <a:extLst>
              <a:ext uri="{FF2B5EF4-FFF2-40B4-BE49-F238E27FC236}">
                <a16:creationId xmlns="" xmlns:a16="http://schemas.microsoft.com/office/drawing/2014/main" id="{08CFB9A0-8A47-4CC4-A199-09DDFD415B6E}"/>
              </a:ext>
            </a:extLst>
          </p:cNvPr>
          <p:cNvSpPr txBox="1"/>
          <p:nvPr/>
        </p:nvSpPr>
        <p:spPr>
          <a:xfrm>
            <a:off x="1531620" y="2209800"/>
            <a:ext cx="2506980" cy="369332"/>
          </a:xfrm>
          <a:prstGeom prst="rect">
            <a:avLst/>
          </a:prstGeom>
          <a:noFill/>
        </p:spPr>
        <p:txBody>
          <a:bodyPr wrap="square" rtlCol="0">
            <a:spAutoFit/>
          </a:bodyPr>
          <a:lstStyle/>
          <a:p>
            <a:r>
              <a:rPr lang="en-US" b="1" dirty="0"/>
              <a:t>e. Other Instruments</a:t>
            </a:r>
            <a:endParaRPr lang="en-IN" b="1" dirty="0"/>
          </a:p>
        </p:txBody>
      </p:sp>
    </p:spTree>
    <p:extLst>
      <p:ext uri="{BB962C8B-B14F-4D97-AF65-F5344CB8AC3E}">
        <p14:creationId xmlns:p14="http://schemas.microsoft.com/office/powerpoint/2010/main" val="3946115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418513"/>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r>
              <a:rPr lang="en-IN" sz="1400"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Times New Roman" panose="02020603050405020304" pitchFamily="18" charset="0"/>
                <a:ea typeface="Calibri" panose="020F0502020204030204" pitchFamily="34" charset="0"/>
                <a:cs typeface="Times New Roman" panose="02020603050405020304" pitchFamily="18" charset="0"/>
              </a:rPr>
              <a:t>Survey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08CFB9A0-8A47-4CC4-A199-09DDFD415B6E}"/>
              </a:ext>
            </a:extLst>
          </p:cNvPr>
          <p:cNvSpPr txBox="1"/>
          <p:nvPr/>
        </p:nvSpPr>
        <p:spPr>
          <a:xfrm>
            <a:off x="1390943" y="1512530"/>
            <a:ext cx="2506980" cy="369332"/>
          </a:xfrm>
          <a:prstGeom prst="rect">
            <a:avLst/>
          </a:prstGeom>
          <a:noFill/>
        </p:spPr>
        <p:txBody>
          <a:bodyPr wrap="square" rtlCol="0">
            <a:spAutoFit/>
          </a:bodyPr>
          <a:lstStyle/>
          <a:p>
            <a:r>
              <a:rPr lang="en-US" b="1" dirty="0"/>
              <a:t>4.Waste</a:t>
            </a:r>
            <a:endParaRPr lang="en-IN" b="1" dirty="0"/>
          </a:p>
        </p:txBody>
      </p:sp>
      <p:graphicFrame>
        <p:nvGraphicFramePr>
          <p:cNvPr id="2" name="Table 1">
            <a:extLst>
              <a:ext uri="{FF2B5EF4-FFF2-40B4-BE49-F238E27FC236}">
                <a16:creationId xmlns="" xmlns:a16="http://schemas.microsoft.com/office/drawing/2014/main" id="{083DCF95-1F28-4FB3-8342-E4389CF7A2A6}"/>
              </a:ext>
            </a:extLst>
          </p:cNvPr>
          <p:cNvGraphicFramePr>
            <a:graphicFrameLocks noGrp="1"/>
          </p:cNvGraphicFramePr>
          <p:nvPr>
            <p:extLst>
              <p:ext uri="{D42A27DB-BD31-4B8C-83A1-F6EECF244321}">
                <p14:modId xmlns:p14="http://schemas.microsoft.com/office/powerpoint/2010/main" val="3939407440"/>
              </p:ext>
            </p:extLst>
          </p:nvPr>
        </p:nvGraphicFramePr>
        <p:xfrm>
          <a:off x="1376875" y="1854899"/>
          <a:ext cx="6080760" cy="4936236"/>
        </p:xfrm>
        <a:graphic>
          <a:graphicData uri="http://schemas.openxmlformats.org/drawingml/2006/table">
            <a:tbl>
              <a:tblPr firstRow="1" firstCol="1" bandRow="1">
                <a:tableStyleId>{5C22544A-7EE6-4342-B048-85BDC9FD1C3A}</a:tableStyleId>
              </a:tblPr>
              <a:tblGrid>
                <a:gridCol w="3040380">
                  <a:extLst>
                    <a:ext uri="{9D8B030D-6E8A-4147-A177-3AD203B41FA5}">
                      <a16:colId xmlns="" xmlns:a16="http://schemas.microsoft.com/office/drawing/2014/main" val="2824086186"/>
                    </a:ext>
                  </a:extLst>
                </a:gridCol>
                <a:gridCol w="3040380">
                  <a:extLst>
                    <a:ext uri="{9D8B030D-6E8A-4147-A177-3AD203B41FA5}">
                      <a16:colId xmlns="" xmlns:a16="http://schemas.microsoft.com/office/drawing/2014/main" val="3608670797"/>
                    </a:ext>
                  </a:extLst>
                </a:gridCol>
              </a:tblGrid>
              <a:tr h="0">
                <a:tc>
                  <a:txBody>
                    <a:bodyPr/>
                    <a:lstStyle/>
                    <a:p>
                      <a:pPr>
                        <a:lnSpc>
                          <a:spcPct val="115000"/>
                        </a:lnSpc>
                        <a:spcAft>
                          <a:spcPts val="0"/>
                        </a:spcAft>
                      </a:pPr>
                      <a:r>
                        <a:rPr lang="en-US" sz="1800" dirty="0">
                          <a:effectLst/>
                        </a:rPr>
                        <a:t>Does garbage/waste pile up within the institutional premises?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Yes         No</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44265128"/>
                  </a:ext>
                </a:extLst>
              </a:tr>
              <a:tr h="0">
                <a:tc>
                  <a:txBody>
                    <a:bodyPr/>
                    <a:lstStyle/>
                    <a:p>
                      <a:pPr>
                        <a:lnSpc>
                          <a:spcPct val="115000"/>
                        </a:lnSpc>
                        <a:spcAft>
                          <a:spcPts val="0"/>
                        </a:spcAft>
                      </a:pPr>
                      <a:r>
                        <a:rPr lang="en-US" sz="1800" dirty="0">
                          <a:effectLst/>
                        </a:rPr>
                        <a:t>Is there a landfill site? If  yes, please specify the size of the area used as a landfill (in Cents)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18863822"/>
                  </a:ext>
                </a:extLst>
              </a:tr>
              <a:tr h="0">
                <a:tc>
                  <a:txBody>
                    <a:bodyPr/>
                    <a:lstStyle/>
                    <a:p>
                      <a:pPr>
                        <a:lnSpc>
                          <a:spcPct val="115000"/>
                        </a:lnSpc>
                        <a:spcAft>
                          <a:spcPts val="0"/>
                        </a:spcAft>
                      </a:pPr>
                      <a:r>
                        <a:rPr lang="en-US" sz="1800" dirty="0">
                          <a:effectLst/>
                        </a:rPr>
                        <a:t>Average height of  the waste deposit  (in centimeters)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23090188"/>
                  </a:ext>
                </a:extLst>
              </a:tr>
              <a:tr h="0">
                <a:tc>
                  <a:txBody>
                    <a:bodyPr/>
                    <a:lstStyle/>
                    <a:p>
                      <a:pPr>
                        <a:lnSpc>
                          <a:spcPct val="115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you come across incidents where the dumped waste was found burned?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33005381"/>
                  </a:ext>
                </a:extLst>
              </a:tr>
              <a:tr h="0">
                <a:tc>
                  <a:txBody>
                    <a:bodyPr/>
                    <a:lstStyle/>
                    <a:p>
                      <a:pPr>
                        <a:lnSpc>
                          <a:spcPct val="115000"/>
                        </a:lnSpc>
                        <a:spcAft>
                          <a:spcPts val="0"/>
                        </a:spcAft>
                      </a:pPr>
                      <a:r>
                        <a:rPr lang="en-US" sz="1800" dirty="0">
                          <a:effectLst/>
                        </a:rPr>
                        <a:t>Is there a bio gas plant? If yes,  please specify the quantity of waste deposited per day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66292888"/>
                  </a:ext>
                </a:extLst>
              </a:tr>
              <a:tr h="0">
                <a:tc>
                  <a:txBody>
                    <a:bodyPr/>
                    <a:lstStyle/>
                    <a:p>
                      <a:pPr>
                        <a:lnSpc>
                          <a:spcPct val="115000"/>
                        </a:lnSpc>
                        <a:spcAft>
                          <a:spcPts val="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60213520"/>
                  </a:ext>
                </a:extLst>
              </a:tr>
            </a:tbl>
          </a:graphicData>
        </a:graphic>
      </p:graphicFrame>
    </p:spTree>
    <p:extLst>
      <p:ext uri="{BB962C8B-B14F-4D97-AF65-F5344CB8AC3E}">
        <p14:creationId xmlns:p14="http://schemas.microsoft.com/office/powerpoint/2010/main" val="260338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txBody>
          <a:bodyPr>
            <a:normAutofit fontScale="70000" lnSpcReduction="20000"/>
          </a:bodyPr>
          <a:lstStyle/>
          <a:p>
            <a:pPr lvl="0" algn="just">
              <a:buFont typeface="Wingdings" pitchFamily="2" charset="2"/>
              <a:buChar char="Ø"/>
            </a:pPr>
            <a:r>
              <a:rPr lang="en-IN" b="1" dirty="0"/>
              <a:t>For NITI Aayog, ‘localization’ in terms of SDGs refer to as a </a:t>
            </a:r>
            <a:r>
              <a:rPr lang="en-IN" b="1" i="1" dirty="0"/>
              <a:t>“process of recognising sub-national contexts.</a:t>
            </a:r>
            <a:endParaRPr lang="en-US" b="1" dirty="0"/>
          </a:p>
          <a:p>
            <a:pPr lvl="0" algn="just">
              <a:buFont typeface="Wingdings" pitchFamily="2" charset="2"/>
              <a:buChar char="Ø"/>
            </a:pPr>
            <a:r>
              <a:rPr lang="en-IN" b="1" dirty="0"/>
              <a:t>NITI Aayog asserts that sub-national governments especially those at State play an important role. </a:t>
            </a:r>
            <a:endParaRPr lang="en-US" b="1" dirty="0"/>
          </a:p>
          <a:p>
            <a:pPr lvl="0" algn="just">
              <a:buFont typeface="Wingdings" pitchFamily="2" charset="2"/>
              <a:buChar char="Ø"/>
            </a:pPr>
            <a:r>
              <a:rPr lang="en-IN" b="1" dirty="0"/>
              <a:t>Based on the </a:t>
            </a:r>
            <a:r>
              <a:rPr lang="en-IN" b="1" i="1" dirty="0"/>
              <a:t>SDG India Index: Baseline Report 2018 </a:t>
            </a:r>
            <a:r>
              <a:rPr lang="en-IN" b="1" dirty="0"/>
              <a:t>and the </a:t>
            </a:r>
            <a:r>
              <a:rPr lang="en-IN" b="1" i="1" dirty="0"/>
              <a:t>Localizing SDGs, Early Lessons from 2019, </a:t>
            </a:r>
            <a:r>
              <a:rPr lang="en-IN" b="1" dirty="0"/>
              <a:t>NITI Aayog’s focus on localization is limited to States/ UTs and to some extent at the district level. </a:t>
            </a:r>
            <a:r>
              <a:rPr lang="en-IN" b="1" u="sng" dirty="0"/>
              <a:t>It only offers limited attention  on the significance of localization of SDGs at grassroots level.</a:t>
            </a:r>
            <a:endParaRPr lang="en-US" b="1" dirty="0"/>
          </a:p>
          <a:p>
            <a:pPr lvl="0" algn="just">
              <a:buFont typeface="Wingdings" pitchFamily="2" charset="2"/>
              <a:buChar char="Ø"/>
            </a:pPr>
            <a:r>
              <a:rPr lang="en-IN" b="1" dirty="0"/>
              <a:t> No evaluation and assessment on the present status and performance of localizing SDGs at the grassroots level has been attempted.</a:t>
            </a:r>
            <a:endParaRPr lang="en-US" b="1" dirty="0"/>
          </a:p>
          <a:p>
            <a:pPr lvl="0" algn="just">
              <a:buFont typeface="Wingdings" pitchFamily="2" charset="2"/>
              <a:buChar char="Ø"/>
            </a:pPr>
            <a:r>
              <a:rPr lang="en-IN" b="1" dirty="0"/>
              <a:t>There are only passive references to localization of SDGs at Grassroots Level involving Local Governments .  </a:t>
            </a:r>
            <a:endParaRPr lang="en-US" b="1" dirty="0"/>
          </a:p>
          <a:p>
            <a:pPr lvl="0" algn="just">
              <a:buFont typeface="Wingdings" pitchFamily="2" charset="2"/>
              <a:buChar char="Ø"/>
            </a:pPr>
            <a:r>
              <a:rPr lang="en-IN" b="1" dirty="0"/>
              <a:t>NITI Aayog’s focus is largely on sub-national governments rather than Local Governments.   </a:t>
            </a:r>
            <a:endParaRPr lang="en-US" b="1" dirty="0"/>
          </a:p>
          <a:p>
            <a:pPr algn="just"/>
            <a:endParaRPr lang="en-US" dirty="0"/>
          </a:p>
        </p:txBody>
      </p:sp>
      <p:sp>
        <p:nvSpPr>
          <p:cNvPr id="4" name="Title 1"/>
          <p:cNvSpPr txBox="1">
            <a:spLocks/>
          </p:cNvSpPr>
          <p:nvPr/>
        </p:nvSpPr>
        <p:spPr>
          <a:xfrm>
            <a:off x="609600" y="427038"/>
            <a:ext cx="8229600" cy="868362"/>
          </a:xfrm>
          <a:prstGeom prst="rect">
            <a:avLst/>
          </a:prstGeom>
          <a:solidFill>
            <a:srgbClr val="660033"/>
          </a:solidFill>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14400" b="1" i="0" u="none" strike="noStrike" kern="1200" cap="none" spc="0" normalizeH="0" baseline="0" noProof="0" dirty="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4400" b="1" i="0" u="none" strike="noStrike" kern="1200" cap="none" spc="0" normalizeH="0" baseline="0" noProof="0" dirty="0">
                <a:ln>
                  <a:noFill/>
                </a:ln>
                <a:solidFill>
                  <a:schemeClr val="bg1"/>
                </a:solidFill>
                <a:effectLst/>
                <a:uLnTx/>
                <a:uFillTx/>
                <a:latin typeface="+mj-lt"/>
                <a:ea typeface="+mj-ea"/>
                <a:cs typeface="+mj-cs"/>
              </a:rPr>
              <a:t>Attempts to Localize SDGs in India</a:t>
            </a:r>
          </a:p>
          <a:p>
            <a:pPr algn="ctr">
              <a:spcBef>
                <a:spcPct val="0"/>
              </a:spcBef>
              <a:defRPr/>
            </a:pPr>
            <a:r>
              <a:rPr lang="en-IN" sz="8000" b="1" dirty="0">
                <a:solidFill>
                  <a:srgbClr val="FFFF00"/>
                </a:solidFill>
              </a:rPr>
              <a:t>A Critique of NITI Aayog’s Approach in Localizing of SDGs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mj-lt"/>
                <a:ea typeface="+mj-ea"/>
                <a:cs typeface="+mj-cs"/>
              </a:rPr>
              <a:t/>
            </a:r>
            <a:br>
              <a:rPr kumimoji="0" lang="en-US" sz="9600" b="0" i="0" u="none" strike="noStrike" kern="1200" cap="none" spc="0" normalizeH="0" baseline="0" noProof="0" dirty="0">
                <a:ln>
                  <a:noFill/>
                </a:ln>
                <a:solidFill>
                  <a:schemeClr val="bg1"/>
                </a:solidFill>
                <a:effectLst/>
                <a:uLnTx/>
                <a:uFillTx/>
                <a:latin typeface="+mj-lt"/>
                <a:ea typeface="+mj-ea"/>
                <a:cs typeface="+mj-cs"/>
              </a:rPr>
            </a:br>
            <a:endParaRPr kumimoji="0" lang="en-US" sz="96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Rectangle 4"/>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629400" y="6492875"/>
            <a:ext cx="2133600" cy="365125"/>
          </a:xfrm>
        </p:spPr>
        <p:txBody>
          <a:bodyPr/>
          <a:lstStyle/>
          <a:p>
            <a:fld id="{8D18AE97-595F-4912-898A-D92AFA227895}"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872868"/>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Survey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 xmlns:a16="http://schemas.microsoft.com/office/drawing/2014/main" id="{E3B72714-F564-43FF-AB48-C80A9F4E0D74}"/>
              </a:ext>
            </a:extLst>
          </p:cNvPr>
          <p:cNvGraphicFramePr>
            <a:graphicFrameLocks noGrp="1"/>
          </p:cNvGraphicFramePr>
          <p:nvPr>
            <p:extLst>
              <p:ext uri="{D42A27DB-BD31-4B8C-83A1-F6EECF244321}">
                <p14:modId xmlns:p14="http://schemas.microsoft.com/office/powerpoint/2010/main" val="1199446749"/>
              </p:ext>
            </p:extLst>
          </p:nvPr>
        </p:nvGraphicFramePr>
        <p:xfrm>
          <a:off x="1531620" y="2961734"/>
          <a:ext cx="5253482" cy="2756662"/>
        </p:xfrm>
        <a:graphic>
          <a:graphicData uri="http://schemas.openxmlformats.org/drawingml/2006/table">
            <a:tbl>
              <a:tblPr firstRow="1" firstCol="1" bandRow="1">
                <a:tableStyleId>{5C22544A-7EE6-4342-B048-85BDC9FD1C3A}</a:tableStyleId>
              </a:tblPr>
              <a:tblGrid>
                <a:gridCol w="1199642">
                  <a:extLst>
                    <a:ext uri="{9D8B030D-6E8A-4147-A177-3AD203B41FA5}">
                      <a16:colId xmlns="" xmlns:a16="http://schemas.microsoft.com/office/drawing/2014/main" val="1603818369"/>
                    </a:ext>
                  </a:extLst>
                </a:gridCol>
                <a:gridCol w="2026920">
                  <a:extLst>
                    <a:ext uri="{9D8B030D-6E8A-4147-A177-3AD203B41FA5}">
                      <a16:colId xmlns="" xmlns:a16="http://schemas.microsoft.com/office/drawing/2014/main" val="2171762737"/>
                    </a:ext>
                  </a:extLst>
                </a:gridCol>
                <a:gridCol w="1371600">
                  <a:extLst>
                    <a:ext uri="{9D8B030D-6E8A-4147-A177-3AD203B41FA5}">
                      <a16:colId xmlns="" xmlns:a16="http://schemas.microsoft.com/office/drawing/2014/main" val="1646793913"/>
                    </a:ext>
                  </a:extLst>
                </a:gridCol>
                <a:gridCol w="655320">
                  <a:extLst>
                    <a:ext uri="{9D8B030D-6E8A-4147-A177-3AD203B41FA5}">
                      <a16:colId xmlns="" xmlns:a16="http://schemas.microsoft.com/office/drawing/2014/main" val="3659242272"/>
                    </a:ext>
                  </a:extLst>
                </a:gridCol>
              </a:tblGrid>
              <a:tr h="0">
                <a:tc>
                  <a:txBody>
                    <a:bodyPr/>
                    <a:lstStyle/>
                    <a:p>
                      <a:pPr>
                        <a:lnSpc>
                          <a:spcPct val="115000"/>
                        </a:lnSpc>
                        <a:spcAft>
                          <a:spcPts val="0"/>
                        </a:spcAft>
                      </a:pPr>
                      <a:r>
                        <a:rPr lang="en-US" sz="1800" dirty="0">
                          <a:effectLst/>
                        </a:rPr>
                        <a:t>Type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Waste per day (Kilogram)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800" dirty="0">
                          <a:effectLst/>
                        </a:rPr>
                        <a:t>Processing method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1100411551"/>
                  </a:ext>
                </a:extLst>
              </a:tr>
              <a:tr h="257175">
                <a:tc rowSpan="3">
                  <a:txBody>
                    <a:bodyPr/>
                    <a:lstStyle/>
                    <a:p>
                      <a:pPr>
                        <a:lnSpc>
                          <a:spcPct val="115000"/>
                        </a:lnSpc>
                        <a:spcAft>
                          <a:spcPts val="0"/>
                        </a:spcAft>
                      </a:pPr>
                      <a:r>
                        <a:rPr lang="en-US" sz="1600" dirty="0">
                          <a:effectLst/>
                        </a:rPr>
                        <a:t>Organic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Dumped</a:t>
                      </a:r>
                      <a:endParaRPr lang="en-IN" sz="1600" dirty="0">
                        <a:effectLst/>
                      </a:endParaRPr>
                    </a:p>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endParaRPr>
                    </a:p>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74371818"/>
                  </a:ext>
                </a:extLst>
              </a:tr>
              <a:tr h="20002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600">
                          <a:effectLst/>
                        </a:rPr>
                        <a:t>Composting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19602628"/>
                  </a:ext>
                </a:extLst>
              </a:tr>
              <a:tr h="2190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600">
                          <a:effectLst/>
                        </a:rPr>
                        <a:t>Converted into Bio gas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53289607"/>
                  </a:ext>
                </a:extLst>
              </a:tr>
              <a:tr h="152400">
                <a:tc rowSpan="3">
                  <a:txBody>
                    <a:bodyPr/>
                    <a:lstStyle/>
                    <a:p>
                      <a:pPr>
                        <a:lnSpc>
                          <a:spcPct val="115000"/>
                        </a:lnSpc>
                        <a:spcAft>
                          <a:spcPts val="0"/>
                        </a:spcAft>
                      </a:pPr>
                      <a:r>
                        <a:rPr lang="en-US" sz="1600" dirty="0">
                          <a:effectLst/>
                        </a:rPr>
                        <a:t>Non organic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Burning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73983841"/>
                  </a:ext>
                </a:extLst>
              </a:tr>
              <a:tr h="1809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600">
                          <a:effectLst/>
                        </a:rPr>
                        <a:t>Dumped</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02153974"/>
                  </a:ext>
                </a:extLst>
              </a:tr>
              <a:tr h="77470">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600" dirty="0">
                          <a:effectLst/>
                        </a:rPr>
                        <a:t>Segregate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786971"/>
                  </a:ext>
                </a:extLst>
              </a:tr>
            </a:tbl>
          </a:graphicData>
        </a:graphic>
      </p:graphicFrame>
      <p:sp>
        <p:nvSpPr>
          <p:cNvPr id="5" name="Rectangle 4">
            <a:extLst>
              <a:ext uri="{FF2B5EF4-FFF2-40B4-BE49-F238E27FC236}">
                <a16:creationId xmlns="" xmlns:a16="http://schemas.microsoft.com/office/drawing/2014/main" id="{730EE206-C11A-4252-B689-520DC4A53AE7}"/>
              </a:ext>
            </a:extLst>
          </p:cNvPr>
          <p:cNvSpPr/>
          <p:nvPr/>
        </p:nvSpPr>
        <p:spPr>
          <a:xfrm>
            <a:off x="1531620" y="2019884"/>
            <a:ext cx="5478780" cy="709233"/>
          </a:xfrm>
          <a:prstGeom prst="rect">
            <a:avLst/>
          </a:prstGeom>
        </p:spPr>
        <p:txBody>
          <a:bodyPr wrap="squar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Information on type of waste and waste treatment/processing  methods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7744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418513"/>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r>
              <a:rPr lang="en-IN" sz="1400"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Survey -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 xmlns:a16="http://schemas.microsoft.com/office/drawing/2014/main" id="{730EE206-C11A-4252-B689-520DC4A53AE7}"/>
              </a:ext>
            </a:extLst>
          </p:cNvPr>
          <p:cNvSpPr/>
          <p:nvPr/>
        </p:nvSpPr>
        <p:spPr>
          <a:xfrm>
            <a:off x="1399335" y="1441638"/>
            <a:ext cx="5478780" cy="358816"/>
          </a:xfrm>
          <a:prstGeom prst="rect">
            <a:avLst/>
          </a:prstGeom>
        </p:spPr>
        <p:txBody>
          <a:bodyPr wrap="square">
            <a:spAutoFit/>
          </a:bodyPr>
          <a:lstStyle/>
          <a:p>
            <a:pPr>
              <a:lnSpc>
                <a:spcPct val="115000"/>
              </a:lnSpc>
              <a:spcAft>
                <a:spcPts val="10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5</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Water Consumption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1D078E30-1C3D-4E1C-BF9C-3AE1F4F743B5}"/>
              </a:ext>
            </a:extLst>
          </p:cNvPr>
          <p:cNvGraphicFramePr>
            <a:graphicFrameLocks noGrp="1"/>
          </p:cNvGraphicFramePr>
          <p:nvPr>
            <p:extLst>
              <p:ext uri="{D42A27DB-BD31-4B8C-83A1-F6EECF244321}">
                <p14:modId xmlns:p14="http://schemas.microsoft.com/office/powerpoint/2010/main" val="1990214466"/>
              </p:ext>
            </p:extLst>
          </p:nvPr>
        </p:nvGraphicFramePr>
        <p:xfrm>
          <a:off x="1199564" y="1800454"/>
          <a:ext cx="6080760" cy="1360932"/>
        </p:xfrm>
        <a:graphic>
          <a:graphicData uri="http://schemas.openxmlformats.org/drawingml/2006/table">
            <a:tbl>
              <a:tblPr firstRow="1" firstCol="1" bandRow="1">
                <a:tableStyleId>{5C22544A-7EE6-4342-B048-85BDC9FD1C3A}</a:tableStyleId>
              </a:tblPr>
              <a:tblGrid>
                <a:gridCol w="4183380">
                  <a:extLst>
                    <a:ext uri="{9D8B030D-6E8A-4147-A177-3AD203B41FA5}">
                      <a16:colId xmlns="" xmlns:a16="http://schemas.microsoft.com/office/drawing/2014/main" val="3416451681"/>
                    </a:ext>
                  </a:extLst>
                </a:gridCol>
                <a:gridCol w="1897380">
                  <a:extLst>
                    <a:ext uri="{9D8B030D-6E8A-4147-A177-3AD203B41FA5}">
                      <a16:colId xmlns="" xmlns:a16="http://schemas.microsoft.com/office/drawing/2014/main" val="3594972977"/>
                    </a:ext>
                  </a:extLst>
                </a:gridCol>
              </a:tblGrid>
              <a:tr h="0">
                <a:tc>
                  <a:txBody>
                    <a:bodyPr/>
                    <a:lstStyle/>
                    <a:p>
                      <a:pPr>
                        <a:lnSpc>
                          <a:spcPct val="115000"/>
                        </a:lnSpc>
                        <a:spcAft>
                          <a:spcPts val="0"/>
                        </a:spcAft>
                      </a:pPr>
                      <a:r>
                        <a:rPr lang="en-US" sz="2000" dirty="0">
                          <a:effectLst/>
                        </a:rPr>
                        <a:t>Have you noticed wastage/leakage of water from taps/pipes?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Yes         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8106170"/>
                  </a:ext>
                </a:extLst>
              </a:tr>
              <a:tr h="0">
                <a:tc>
                  <a:txBody>
                    <a:bodyPr/>
                    <a:lstStyle/>
                    <a:p>
                      <a:pPr>
                        <a:lnSpc>
                          <a:spcPct val="115000"/>
                        </a:lnSpc>
                        <a:spcAft>
                          <a:spcPts val="0"/>
                        </a:spcAft>
                      </a:pPr>
                      <a:r>
                        <a:rPr lang="en-US" sz="2000" dirty="0">
                          <a:effectLst/>
                        </a:rPr>
                        <a:t>Have you noticed any leaks in taps and water supply systems?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Yes         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39612679"/>
                  </a:ext>
                </a:extLst>
              </a:tr>
            </a:tbl>
          </a:graphicData>
        </a:graphic>
      </p:graphicFrame>
      <p:graphicFrame>
        <p:nvGraphicFramePr>
          <p:cNvPr id="4" name="Table 3">
            <a:extLst>
              <a:ext uri="{FF2B5EF4-FFF2-40B4-BE49-F238E27FC236}">
                <a16:creationId xmlns="" xmlns:a16="http://schemas.microsoft.com/office/drawing/2014/main" id="{FE983059-C622-4044-AD9B-C95C4E8FA5D6}"/>
              </a:ext>
            </a:extLst>
          </p:cNvPr>
          <p:cNvGraphicFramePr>
            <a:graphicFrameLocks noGrp="1"/>
          </p:cNvGraphicFramePr>
          <p:nvPr>
            <p:extLst>
              <p:ext uri="{D42A27DB-BD31-4B8C-83A1-F6EECF244321}">
                <p14:modId xmlns:p14="http://schemas.microsoft.com/office/powerpoint/2010/main" val="2665222529"/>
              </p:ext>
            </p:extLst>
          </p:nvPr>
        </p:nvGraphicFramePr>
        <p:xfrm>
          <a:off x="1199564" y="3425155"/>
          <a:ext cx="5878322" cy="3952748"/>
        </p:xfrm>
        <a:graphic>
          <a:graphicData uri="http://schemas.openxmlformats.org/drawingml/2006/table">
            <a:tbl>
              <a:tblPr firstRow="1" firstCol="1" bandRow="1">
                <a:tableStyleId>{5C22544A-7EE6-4342-B048-85BDC9FD1C3A}</a:tableStyleId>
              </a:tblPr>
              <a:tblGrid>
                <a:gridCol w="2837942">
                  <a:extLst>
                    <a:ext uri="{9D8B030D-6E8A-4147-A177-3AD203B41FA5}">
                      <a16:colId xmlns="" xmlns:a16="http://schemas.microsoft.com/office/drawing/2014/main" val="2599824442"/>
                    </a:ext>
                  </a:extLst>
                </a:gridCol>
                <a:gridCol w="2390775">
                  <a:extLst>
                    <a:ext uri="{9D8B030D-6E8A-4147-A177-3AD203B41FA5}">
                      <a16:colId xmlns="" xmlns:a16="http://schemas.microsoft.com/office/drawing/2014/main" val="3983482346"/>
                    </a:ext>
                  </a:extLst>
                </a:gridCol>
                <a:gridCol w="649605">
                  <a:extLst>
                    <a:ext uri="{9D8B030D-6E8A-4147-A177-3AD203B41FA5}">
                      <a16:colId xmlns="" xmlns:a16="http://schemas.microsoft.com/office/drawing/2014/main" val="2007057632"/>
                    </a:ext>
                  </a:extLst>
                </a:gridCol>
              </a:tblGrid>
              <a:tr h="0">
                <a:tc>
                  <a:txBody>
                    <a:bodyPr/>
                    <a:lstStyle/>
                    <a:p>
                      <a:pPr>
                        <a:lnSpc>
                          <a:spcPct val="115000"/>
                        </a:lnSpc>
                        <a:spcAft>
                          <a:spcPts val="0"/>
                        </a:spcAft>
                      </a:pPr>
                      <a:r>
                        <a:rPr lang="en-US" sz="1800" dirty="0">
                          <a:effectLst/>
                        </a:rPr>
                        <a:t>Overhead water tank Capacity(Liter)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1090825416"/>
                  </a:ext>
                </a:extLst>
              </a:tr>
              <a:tr h="257175">
                <a:tc>
                  <a:txBody>
                    <a:bodyPr/>
                    <a:lstStyle/>
                    <a:p>
                      <a:pPr>
                        <a:lnSpc>
                          <a:spcPct val="115000"/>
                        </a:lnSpc>
                        <a:spcAft>
                          <a:spcPts val="0"/>
                        </a:spcAft>
                      </a:pPr>
                      <a:r>
                        <a:rPr lang="en-US" sz="1800" dirty="0">
                          <a:effectLst/>
                        </a:rPr>
                        <a:t>Method of filling the water(Use tick mark)</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Municipal water fills the overhead tank</a:t>
                      </a:r>
                      <a:endParaRPr lang="en-IN" sz="1800">
                        <a:effectLst/>
                      </a:endParaRPr>
                    </a:p>
                    <a:p>
                      <a:pPr>
                        <a:lnSpc>
                          <a:spcPct val="115000"/>
                        </a:lnSpc>
                        <a:spcAft>
                          <a:spcPts val="0"/>
                        </a:spcAft>
                      </a:pPr>
                      <a:r>
                        <a:rPr lang="en-US"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endParaRPr>
                    </a:p>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45135949"/>
                  </a:ext>
                </a:extLst>
              </a:tr>
              <a:tr h="257175">
                <a:tc>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Well/Bore well/ Pumping from the lower tank</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26830764"/>
                  </a:ext>
                </a:extLst>
              </a:tr>
              <a:tr h="0">
                <a:tc>
                  <a:txBody>
                    <a:bodyPr/>
                    <a:lstStyle/>
                    <a:p>
                      <a:pPr>
                        <a:lnSpc>
                          <a:spcPct val="115000"/>
                        </a:lnSpc>
                        <a:spcAft>
                          <a:spcPts val="0"/>
                        </a:spcAft>
                      </a:pPr>
                      <a:r>
                        <a:rPr lang="en-US" sz="1800" dirty="0">
                          <a:effectLst/>
                        </a:rPr>
                        <a:t>Pump Capacity (HP)</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653935461"/>
                  </a:ext>
                </a:extLst>
              </a:tr>
              <a:tr h="180975">
                <a:tc rowSpan="2">
                  <a:txBody>
                    <a:bodyPr/>
                    <a:lstStyle/>
                    <a:p>
                      <a:pPr>
                        <a:lnSpc>
                          <a:spcPct val="115000"/>
                        </a:lnSpc>
                        <a:spcAft>
                          <a:spcPts val="0"/>
                        </a:spcAft>
                      </a:pPr>
                      <a:r>
                        <a:rPr lang="en-US" sz="1800" dirty="0">
                          <a:effectLst/>
                        </a:rPr>
                        <a:t>If using municipal water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800" dirty="0">
                          <a:effectLst/>
                        </a:rPr>
                        <a:t>Bimonthly usage (kilo liter)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1813837752"/>
                  </a:ext>
                </a:extLst>
              </a:tr>
              <a:tr h="171450">
                <a:tc vMerge="1">
                  <a:txBody>
                    <a:bodyPr/>
                    <a:lstStyle/>
                    <a:p>
                      <a:endParaRPr lang="en-IN"/>
                    </a:p>
                  </a:txBody>
                  <a:tcPr/>
                </a:tc>
                <a:tc gridSpan="2">
                  <a:txBody>
                    <a:bodyPr/>
                    <a:lstStyle/>
                    <a:p>
                      <a:pPr>
                        <a:lnSpc>
                          <a:spcPct val="115000"/>
                        </a:lnSpc>
                        <a:spcAft>
                          <a:spcPts val="0"/>
                        </a:spcAft>
                      </a:pPr>
                      <a:r>
                        <a:rPr lang="en-US" sz="1800" dirty="0">
                          <a:effectLst/>
                        </a:rPr>
                        <a:t>Bimonthly water bill (in 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2383557674"/>
                  </a:ext>
                </a:extLst>
              </a:tr>
              <a:tr h="0">
                <a:tc>
                  <a:txBody>
                    <a:bodyPr/>
                    <a:lstStyle/>
                    <a:p>
                      <a:pPr>
                        <a:lnSpc>
                          <a:spcPct val="115000"/>
                        </a:lnSpc>
                        <a:spcAft>
                          <a:spcPts val="0"/>
                        </a:spcAft>
                      </a:pPr>
                      <a:r>
                        <a:rPr lang="en-US" sz="1800">
                          <a:effectLst/>
                        </a:rPr>
                        <a:t>Tank filling time (Minute)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87250122"/>
                  </a:ext>
                </a:extLst>
              </a:tr>
              <a:tr h="0">
                <a:tc>
                  <a:txBody>
                    <a:bodyPr/>
                    <a:lstStyle/>
                    <a:p>
                      <a:pPr>
                        <a:lnSpc>
                          <a:spcPct val="115000"/>
                        </a:lnSpc>
                        <a:spcAft>
                          <a:spcPts val="0"/>
                        </a:spcAft>
                      </a:pPr>
                      <a:r>
                        <a:rPr lang="en-US" sz="1800" dirty="0">
                          <a:effectLst/>
                        </a:rPr>
                        <a:t>Daily water usage(Liter)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454037181"/>
                  </a:ext>
                </a:extLst>
              </a:tr>
            </a:tbl>
          </a:graphicData>
        </a:graphic>
      </p:graphicFrame>
    </p:spTree>
    <p:extLst>
      <p:ext uri="{BB962C8B-B14F-4D97-AF65-F5344CB8AC3E}">
        <p14:creationId xmlns:p14="http://schemas.microsoft.com/office/powerpoint/2010/main" val="2014372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418513"/>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r>
              <a:rPr lang="en-IN" sz="1400"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Survey -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 xmlns:a16="http://schemas.microsoft.com/office/drawing/2014/main" id="{730EE206-C11A-4252-B689-520DC4A53AE7}"/>
              </a:ext>
            </a:extLst>
          </p:cNvPr>
          <p:cNvSpPr/>
          <p:nvPr/>
        </p:nvSpPr>
        <p:spPr>
          <a:xfrm>
            <a:off x="1371600" y="1447800"/>
            <a:ext cx="5478780" cy="358816"/>
          </a:xfrm>
          <a:prstGeom prst="rect">
            <a:avLst/>
          </a:prstGeom>
        </p:spPr>
        <p:txBody>
          <a:bodyPr wrap="square">
            <a:spAutoFit/>
          </a:bodyPr>
          <a:lstStyle/>
          <a:p>
            <a:pPr>
              <a:lnSpc>
                <a:spcPct val="115000"/>
              </a:lnSpc>
              <a:spcAft>
                <a:spcPts val="10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5</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cs typeface="Times New Roman" panose="02020603050405020304" pitchFamily="18" charset="0"/>
              </a:rPr>
              <a:t>Transportation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 xmlns:a16="http://schemas.microsoft.com/office/drawing/2014/main" id="{47B28206-EAD9-448F-8057-2C914942DB35}"/>
              </a:ext>
            </a:extLst>
          </p:cNvPr>
          <p:cNvSpPr/>
          <p:nvPr/>
        </p:nvSpPr>
        <p:spPr>
          <a:xfrm>
            <a:off x="1219200" y="1871184"/>
            <a:ext cx="6096000" cy="837473"/>
          </a:xfrm>
          <a:prstGeom prst="rect">
            <a:avLst/>
          </a:prstGeom>
        </p:spPr>
        <p:txBody>
          <a:bodyPr wrap="square">
            <a:spAutoFit/>
          </a:bodyPr>
          <a:lstStyle/>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a. Does your institution have its own vehicle?  Yes        No</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b. If Yes, please specify the details on the vehicle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 xmlns:a16="http://schemas.microsoft.com/office/drawing/2014/main" id="{A3B1E6BF-6D38-4115-8E79-5DD0D710C069}"/>
              </a:ext>
            </a:extLst>
          </p:cNvPr>
          <p:cNvGraphicFramePr>
            <a:graphicFrameLocks noGrp="1"/>
          </p:cNvGraphicFramePr>
          <p:nvPr>
            <p:extLst>
              <p:ext uri="{D42A27DB-BD31-4B8C-83A1-F6EECF244321}">
                <p14:modId xmlns:p14="http://schemas.microsoft.com/office/powerpoint/2010/main" val="1805352245"/>
              </p:ext>
            </p:extLst>
          </p:nvPr>
        </p:nvGraphicFramePr>
        <p:xfrm>
          <a:off x="960119" y="2756631"/>
          <a:ext cx="7574282" cy="3836428"/>
        </p:xfrm>
        <a:graphic>
          <a:graphicData uri="http://schemas.openxmlformats.org/drawingml/2006/table">
            <a:tbl>
              <a:tblPr firstRow="1" firstCol="1" bandRow="1">
                <a:tableStyleId>{5C22544A-7EE6-4342-B048-85BDC9FD1C3A}</a:tableStyleId>
              </a:tblPr>
              <a:tblGrid>
                <a:gridCol w="760117">
                  <a:extLst>
                    <a:ext uri="{9D8B030D-6E8A-4147-A177-3AD203B41FA5}">
                      <a16:colId xmlns="" xmlns:a16="http://schemas.microsoft.com/office/drawing/2014/main" val="3598034619"/>
                    </a:ext>
                  </a:extLst>
                </a:gridCol>
                <a:gridCol w="1410291">
                  <a:extLst>
                    <a:ext uri="{9D8B030D-6E8A-4147-A177-3AD203B41FA5}">
                      <a16:colId xmlns="" xmlns:a16="http://schemas.microsoft.com/office/drawing/2014/main" val="850592296"/>
                    </a:ext>
                  </a:extLst>
                </a:gridCol>
                <a:gridCol w="492771">
                  <a:extLst>
                    <a:ext uri="{9D8B030D-6E8A-4147-A177-3AD203B41FA5}">
                      <a16:colId xmlns="" xmlns:a16="http://schemas.microsoft.com/office/drawing/2014/main" val="633809175"/>
                    </a:ext>
                  </a:extLst>
                </a:gridCol>
                <a:gridCol w="976842">
                  <a:extLst>
                    <a:ext uri="{9D8B030D-6E8A-4147-A177-3AD203B41FA5}">
                      <a16:colId xmlns="" xmlns:a16="http://schemas.microsoft.com/office/drawing/2014/main" val="4213211832"/>
                    </a:ext>
                  </a:extLst>
                </a:gridCol>
                <a:gridCol w="514128">
                  <a:extLst>
                    <a:ext uri="{9D8B030D-6E8A-4147-A177-3AD203B41FA5}">
                      <a16:colId xmlns="" xmlns:a16="http://schemas.microsoft.com/office/drawing/2014/main" val="280995229"/>
                    </a:ext>
                  </a:extLst>
                </a:gridCol>
                <a:gridCol w="813903">
                  <a:extLst>
                    <a:ext uri="{9D8B030D-6E8A-4147-A177-3AD203B41FA5}">
                      <a16:colId xmlns="" xmlns:a16="http://schemas.microsoft.com/office/drawing/2014/main" val="551245559"/>
                    </a:ext>
                  </a:extLst>
                </a:gridCol>
                <a:gridCol w="563167">
                  <a:extLst>
                    <a:ext uri="{9D8B030D-6E8A-4147-A177-3AD203B41FA5}">
                      <a16:colId xmlns="" xmlns:a16="http://schemas.microsoft.com/office/drawing/2014/main" val="2823569900"/>
                    </a:ext>
                  </a:extLst>
                </a:gridCol>
                <a:gridCol w="813903">
                  <a:extLst>
                    <a:ext uri="{9D8B030D-6E8A-4147-A177-3AD203B41FA5}">
                      <a16:colId xmlns="" xmlns:a16="http://schemas.microsoft.com/office/drawing/2014/main" val="3015892883"/>
                    </a:ext>
                  </a:extLst>
                </a:gridCol>
                <a:gridCol w="587687">
                  <a:extLst>
                    <a:ext uri="{9D8B030D-6E8A-4147-A177-3AD203B41FA5}">
                      <a16:colId xmlns="" xmlns:a16="http://schemas.microsoft.com/office/drawing/2014/main" val="3989757688"/>
                    </a:ext>
                  </a:extLst>
                </a:gridCol>
                <a:gridCol w="641473">
                  <a:extLst>
                    <a:ext uri="{9D8B030D-6E8A-4147-A177-3AD203B41FA5}">
                      <a16:colId xmlns="" xmlns:a16="http://schemas.microsoft.com/office/drawing/2014/main" val="2989495082"/>
                    </a:ext>
                  </a:extLst>
                </a:gridCol>
              </a:tblGrid>
              <a:tr h="220035">
                <a:tc gridSpan="2">
                  <a:txBody>
                    <a:bodyPr/>
                    <a:lstStyle/>
                    <a:p>
                      <a:pPr>
                        <a:lnSpc>
                          <a:spcPct val="115000"/>
                        </a:lnSpc>
                        <a:spcAft>
                          <a:spcPts val="0"/>
                        </a:spcAft>
                      </a:pPr>
                      <a:r>
                        <a:rPr lang="en-US" sz="1200">
                          <a:effectLst/>
                        </a:rPr>
                        <a:t>Details of the Vehicle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8">
                  <a:txBody>
                    <a:bodyPr/>
                    <a:lstStyle/>
                    <a:p>
                      <a:pPr>
                        <a:lnSpc>
                          <a:spcPct val="115000"/>
                        </a:lnSpc>
                        <a:spcAft>
                          <a:spcPts val="0"/>
                        </a:spcAft>
                      </a:pPr>
                      <a:r>
                        <a:rPr lang="en-US" sz="1200">
                          <a:effectLst/>
                        </a:rPr>
                        <a:t>Information on fuel used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943967711"/>
                  </a:ext>
                </a:extLst>
              </a:tr>
              <a:tr h="220035">
                <a:tc>
                  <a:txBody>
                    <a:bodyPr/>
                    <a:lstStyle/>
                    <a:p>
                      <a:pPr>
                        <a:lnSpc>
                          <a:spcPct val="115000"/>
                        </a:lnSpc>
                        <a:spcAft>
                          <a:spcPts val="0"/>
                        </a:spcAft>
                      </a:pPr>
                      <a:r>
                        <a:rPr lang="en-US" sz="1200">
                          <a:effectLst/>
                        </a:rPr>
                        <a:t>Sl No.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Type of vehicle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200">
                          <a:effectLst/>
                        </a:rPr>
                        <a:t>Diesel</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Petrol</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CNG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Electricity</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4159278237"/>
                  </a:ext>
                </a:extLst>
              </a:tr>
              <a:tr h="1856113">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month(Litre)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month(Litre)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month(Kg)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Average distance traveled per month (Km</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33796161"/>
                  </a:ext>
                </a:extLst>
              </a:tr>
              <a:tr h="220035">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78672208"/>
                  </a:ext>
                </a:extLst>
              </a:tr>
              <a:tr h="220035">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8887529"/>
                  </a:ext>
                </a:extLst>
              </a:tr>
              <a:tr h="220035">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62296377"/>
                  </a:ext>
                </a:extLst>
              </a:tr>
              <a:tr h="220035">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80845638"/>
                  </a:ext>
                </a:extLst>
              </a:tr>
              <a:tr h="220035">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05931719"/>
                  </a:ext>
                </a:extLst>
              </a:tr>
              <a:tr h="220035">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95371347"/>
                  </a:ext>
                </a:extLst>
              </a:tr>
              <a:tr h="220035">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84285022"/>
                  </a:ext>
                </a:extLst>
              </a:tr>
            </a:tbl>
          </a:graphicData>
        </a:graphic>
      </p:graphicFrame>
    </p:spTree>
    <p:extLst>
      <p:ext uri="{BB962C8B-B14F-4D97-AF65-F5344CB8AC3E}">
        <p14:creationId xmlns:p14="http://schemas.microsoft.com/office/powerpoint/2010/main" val="1192450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418513"/>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r>
              <a:rPr lang="en-IN" sz="1400"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Survey -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784CCF40-BE7B-43F8-9A5A-A9237171A350}"/>
              </a:ext>
            </a:extLst>
          </p:cNvPr>
          <p:cNvSpPr txBox="1"/>
          <p:nvPr/>
        </p:nvSpPr>
        <p:spPr>
          <a:xfrm>
            <a:off x="1371600" y="1535804"/>
            <a:ext cx="5936566" cy="369332"/>
          </a:xfrm>
          <a:prstGeom prst="rect">
            <a:avLst/>
          </a:prstGeom>
          <a:noFill/>
        </p:spPr>
        <p:txBody>
          <a:bodyPr wrap="square" rtlCol="0">
            <a:spAutoFit/>
          </a:bodyPr>
          <a:lstStyle/>
          <a:p>
            <a:r>
              <a:rPr lang="en-US" dirty="0"/>
              <a:t>c. Information Regarding Vehicles Used by Employees</a:t>
            </a:r>
            <a:endParaRPr lang="en-IN" dirty="0"/>
          </a:p>
        </p:txBody>
      </p:sp>
      <p:graphicFrame>
        <p:nvGraphicFramePr>
          <p:cNvPr id="3" name="Table 2">
            <a:extLst>
              <a:ext uri="{FF2B5EF4-FFF2-40B4-BE49-F238E27FC236}">
                <a16:creationId xmlns="" xmlns:a16="http://schemas.microsoft.com/office/drawing/2014/main" id="{725B9614-A771-416A-9F41-C1579B362952}"/>
              </a:ext>
            </a:extLst>
          </p:cNvPr>
          <p:cNvGraphicFramePr>
            <a:graphicFrameLocks noGrp="1"/>
          </p:cNvGraphicFramePr>
          <p:nvPr>
            <p:extLst>
              <p:ext uri="{D42A27DB-BD31-4B8C-83A1-F6EECF244321}">
                <p14:modId xmlns:p14="http://schemas.microsoft.com/office/powerpoint/2010/main" val="1588177351"/>
              </p:ext>
            </p:extLst>
          </p:nvPr>
        </p:nvGraphicFramePr>
        <p:xfrm>
          <a:off x="1181099" y="2477359"/>
          <a:ext cx="6781801" cy="3452114"/>
        </p:xfrm>
        <a:graphic>
          <a:graphicData uri="http://schemas.openxmlformats.org/drawingml/2006/table">
            <a:tbl>
              <a:tblPr firstRow="1" firstCol="1" bandRow="1">
                <a:tableStyleId>{5C22544A-7EE6-4342-B048-85BDC9FD1C3A}</a:tableStyleId>
              </a:tblPr>
              <a:tblGrid>
                <a:gridCol w="680588">
                  <a:extLst>
                    <a:ext uri="{9D8B030D-6E8A-4147-A177-3AD203B41FA5}">
                      <a16:colId xmlns="" xmlns:a16="http://schemas.microsoft.com/office/drawing/2014/main" val="14231974"/>
                    </a:ext>
                  </a:extLst>
                </a:gridCol>
                <a:gridCol w="1262735">
                  <a:extLst>
                    <a:ext uri="{9D8B030D-6E8A-4147-A177-3AD203B41FA5}">
                      <a16:colId xmlns="" xmlns:a16="http://schemas.microsoft.com/office/drawing/2014/main" val="279046094"/>
                    </a:ext>
                  </a:extLst>
                </a:gridCol>
                <a:gridCol w="441214">
                  <a:extLst>
                    <a:ext uri="{9D8B030D-6E8A-4147-A177-3AD203B41FA5}">
                      <a16:colId xmlns="" xmlns:a16="http://schemas.microsoft.com/office/drawing/2014/main" val="3833910117"/>
                    </a:ext>
                  </a:extLst>
                </a:gridCol>
                <a:gridCol w="874637">
                  <a:extLst>
                    <a:ext uri="{9D8B030D-6E8A-4147-A177-3AD203B41FA5}">
                      <a16:colId xmlns="" xmlns:a16="http://schemas.microsoft.com/office/drawing/2014/main" val="249391855"/>
                    </a:ext>
                  </a:extLst>
                </a:gridCol>
                <a:gridCol w="460335">
                  <a:extLst>
                    <a:ext uri="{9D8B030D-6E8A-4147-A177-3AD203B41FA5}">
                      <a16:colId xmlns="" xmlns:a16="http://schemas.microsoft.com/office/drawing/2014/main" val="4136508825"/>
                    </a:ext>
                  </a:extLst>
                </a:gridCol>
                <a:gridCol w="728746">
                  <a:extLst>
                    <a:ext uri="{9D8B030D-6E8A-4147-A177-3AD203B41FA5}">
                      <a16:colId xmlns="" xmlns:a16="http://schemas.microsoft.com/office/drawing/2014/main" val="3372374267"/>
                    </a:ext>
                  </a:extLst>
                </a:gridCol>
                <a:gridCol w="504244">
                  <a:extLst>
                    <a:ext uri="{9D8B030D-6E8A-4147-A177-3AD203B41FA5}">
                      <a16:colId xmlns="" xmlns:a16="http://schemas.microsoft.com/office/drawing/2014/main" val="598170927"/>
                    </a:ext>
                  </a:extLst>
                </a:gridCol>
                <a:gridCol w="728746">
                  <a:extLst>
                    <a:ext uri="{9D8B030D-6E8A-4147-A177-3AD203B41FA5}">
                      <a16:colId xmlns="" xmlns:a16="http://schemas.microsoft.com/office/drawing/2014/main" val="2143742060"/>
                    </a:ext>
                  </a:extLst>
                </a:gridCol>
                <a:gridCol w="526199">
                  <a:extLst>
                    <a:ext uri="{9D8B030D-6E8A-4147-A177-3AD203B41FA5}">
                      <a16:colId xmlns="" xmlns:a16="http://schemas.microsoft.com/office/drawing/2014/main" val="3756132005"/>
                    </a:ext>
                  </a:extLst>
                </a:gridCol>
                <a:gridCol w="574357">
                  <a:extLst>
                    <a:ext uri="{9D8B030D-6E8A-4147-A177-3AD203B41FA5}">
                      <a16:colId xmlns="" xmlns:a16="http://schemas.microsoft.com/office/drawing/2014/main" val="1679916329"/>
                    </a:ext>
                  </a:extLst>
                </a:gridCol>
              </a:tblGrid>
              <a:tr h="0">
                <a:tc gridSpan="2">
                  <a:txBody>
                    <a:bodyPr/>
                    <a:lstStyle/>
                    <a:p>
                      <a:pPr>
                        <a:lnSpc>
                          <a:spcPct val="115000"/>
                        </a:lnSpc>
                        <a:spcAft>
                          <a:spcPts val="0"/>
                        </a:spcAft>
                      </a:pPr>
                      <a:r>
                        <a:rPr lang="en-US" sz="1200">
                          <a:effectLst/>
                        </a:rPr>
                        <a:t>Details of the Vehicle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8">
                  <a:txBody>
                    <a:bodyPr/>
                    <a:lstStyle/>
                    <a:p>
                      <a:pPr>
                        <a:lnSpc>
                          <a:spcPct val="115000"/>
                        </a:lnSpc>
                        <a:spcAft>
                          <a:spcPts val="0"/>
                        </a:spcAft>
                      </a:pPr>
                      <a:r>
                        <a:rPr lang="en-US" sz="1200" dirty="0">
                          <a:effectLst/>
                        </a:rPr>
                        <a:t>Information on fuel used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3098205158"/>
                  </a:ext>
                </a:extLst>
              </a:tr>
              <a:tr h="0">
                <a:tc>
                  <a:txBody>
                    <a:bodyPr/>
                    <a:lstStyle/>
                    <a:p>
                      <a:pPr>
                        <a:lnSpc>
                          <a:spcPct val="115000"/>
                        </a:lnSpc>
                        <a:spcAft>
                          <a:spcPts val="0"/>
                        </a:spcAft>
                      </a:pPr>
                      <a:r>
                        <a:rPr lang="en-US" sz="1200">
                          <a:effectLst/>
                        </a:rPr>
                        <a:t>Sl No.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Type of vehicle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200">
                          <a:effectLst/>
                        </a:rPr>
                        <a:t>Diesel</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Petrol</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CNG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Electricity</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1757196975"/>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month(Litre)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month(Litre)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month(Kg)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distance traveled per month (Km)</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3760790"/>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27587000"/>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19317518"/>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37546793"/>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93594643"/>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9321334"/>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65393850"/>
                  </a:ext>
                </a:extLst>
              </a:tr>
              <a:tr h="0">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23873214"/>
                  </a:ext>
                </a:extLst>
              </a:tr>
            </a:tbl>
          </a:graphicData>
        </a:graphic>
      </p:graphicFrame>
    </p:spTree>
    <p:extLst>
      <p:ext uri="{BB962C8B-B14F-4D97-AF65-F5344CB8AC3E}">
        <p14:creationId xmlns:p14="http://schemas.microsoft.com/office/powerpoint/2010/main" val="722447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418513"/>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r>
              <a:rPr lang="en-IN" sz="1400"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Survey -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BCE0C1DE-884B-48D8-B915-D6ABF75ED93D}"/>
              </a:ext>
            </a:extLst>
          </p:cNvPr>
          <p:cNvSpPr/>
          <p:nvPr/>
        </p:nvSpPr>
        <p:spPr>
          <a:xfrm>
            <a:off x="1219200" y="1437248"/>
            <a:ext cx="6019800" cy="1602811"/>
          </a:xfrm>
          <a:prstGeom prst="rect">
            <a:avLst/>
          </a:prstGeom>
        </p:spPr>
        <p:txBody>
          <a:bodyPr wrap="squar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6. Agriculture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Do you have any type of farming or cultivation on the Institute premises?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Yes                   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 xmlns:a16="http://schemas.microsoft.com/office/drawing/2014/main" id="{2415EF38-3B0B-4A42-8DCF-0FF5693F1111}"/>
              </a:ext>
            </a:extLst>
          </p:cNvPr>
          <p:cNvGraphicFramePr>
            <a:graphicFrameLocks noGrp="1"/>
          </p:cNvGraphicFramePr>
          <p:nvPr>
            <p:extLst>
              <p:ext uri="{D42A27DB-BD31-4B8C-83A1-F6EECF244321}">
                <p14:modId xmlns:p14="http://schemas.microsoft.com/office/powerpoint/2010/main" val="3664498007"/>
              </p:ext>
            </p:extLst>
          </p:nvPr>
        </p:nvGraphicFramePr>
        <p:xfrm>
          <a:off x="1146810" y="3817942"/>
          <a:ext cx="6092190" cy="1410589"/>
        </p:xfrm>
        <a:graphic>
          <a:graphicData uri="http://schemas.openxmlformats.org/drawingml/2006/table">
            <a:tbl>
              <a:tblPr firstRow="1" firstCol="1" bandRow="1">
                <a:tableStyleId>{5C22544A-7EE6-4342-B048-85BDC9FD1C3A}</a:tableStyleId>
              </a:tblPr>
              <a:tblGrid>
                <a:gridCol w="1520190">
                  <a:extLst>
                    <a:ext uri="{9D8B030D-6E8A-4147-A177-3AD203B41FA5}">
                      <a16:colId xmlns="" xmlns:a16="http://schemas.microsoft.com/office/drawing/2014/main" val="159629029"/>
                    </a:ext>
                  </a:extLst>
                </a:gridCol>
                <a:gridCol w="1520190">
                  <a:extLst>
                    <a:ext uri="{9D8B030D-6E8A-4147-A177-3AD203B41FA5}">
                      <a16:colId xmlns="" xmlns:a16="http://schemas.microsoft.com/office/drawing/2014/main" val="3999288974"/>
                    </a:ext>
                  </a:extLst>
                </a:gridCol>
                <a:gridCol w="1200150">
                  <a:extLst>
                    <a:ext uri="{9D8B030D-6E8A-4147-A177-3AD203B41FA5}">
                      <a16:colId xmlns="" xmlns:a16="http://schemas.microsoft.com/office/drawing/2014/main" val="2778666906"/>
                    </a:ext>
                  </a:extLst>
                </a:gridCol>
                <a:gridCol w="925830">
                  <a:extLst>
                    <a:ext uri="{9D8B030D-6E8A-4147-A177-3AD203B41FA5}">
                      <a16:colId xmlns="" xmlns:a16="http://schemas.microsoft.com/office/drawing/2014/main" val="1295056533"/>
                    </a:ext>
                  </a:extLst>
                </a:gridCol>
                <a:gridCol w="925830">
                  <a:extLst>
                    <a:ext uri="{9D8B030D-6E8A-4147-A177-3AD203B41FA5}">
                      <a16:colId xmlns="" xmlns:a16="http://schemas.microsoft.com/office/drawing/2014/main" val="1937635059"/>
                    </a:ext>
                  </a:extLst>
                </a:gridCol>
              </a:tblGrid>
              <a:tr h="219075">
                <a:tc rowSpan="2">
                  <a:txBody>
                    <a:bodyPr/>
                    <a:lstStyle/>
                    <a:p>
                      <a:pPr>
                        <a:lnSpc>
                          <a:spcPct val="115000"/>
                        </a:lnSpc>
                        <a:spcAft>
                          <a:spcPts val="0"/>
                        </a:spcAft>
                      </a:pPr>
                      <a:r>
                        <a:rPr lang="en-US" sz="1200" dirty="0">
                          <a:effectLst/>
                        </a:rPr>
                        <a:t>Details of location  (Wetland, Terrace, dry land)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15000"/>
                        </a:lnSpc>
                        <a:spcAft>
                          <a:spcPts val="0"/>
                        </a:spcAft>
                      </a:pPr>
                      <a:r>
                        <a:rPr lang="en-US" sz="1200">
                          <a:effectLst/>
                        </a:rPr>
                        <a:t>Area (Cent)</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15000"/>
                        </a:lnSpc>
                        <a:spcAft>
                          <a:spcPts val="0"/>
                        </a:spcAft>
                      </a:pPr>
                      <a:r>
                        <a:rPr lang="en-US" sz="1200">
                          <a:effectLst/>
                        </a:rPr>
                        <a:t>Cultivated crops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200">
                          <a:effectLst/>
                        </a:rPr>
                        <a:t>Quantity of fertilizer used</a:t>
                      </a:r>
                      <a:endParaRPr lang="en-IN" sz="1100">
                        <a:effectLst/>
                      </a:endParaRPr>
                    </a:p>
                    <a:p>
                      <a:pPr>
                        <a:lnSpc>
                          <a:spcPct val="115000"/>
                        </a:lnSpc>
                        <a:spcAft>
                          <a:spcPts val="0"/>
                        </a:spcAft>
                      </a:pPr>
                      <a:r>
                        <a:rPr lang="en-US" sz="1200">
                          <a:effectLst/>
                        </a:rPr>
                        <a:t>(in kg for a year)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3087358174"/>
                  </a:ext>
                </a:extLst>
              </a:tr>
              <a:tr h="304800">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200">
                          <a:effectLst/>
                        </a:rPr>
                        <a:t>Fertilizer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Organic fertilizer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37374452"/>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01665523"/>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26134446"/>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41545072"/>
                  </a:ext>
                </a:extLst>
              </a:tr>
            </a:tbl>
          </a:graphicData>
        </a:graphic>
      </p:graphicFrame>
      <p:sp>
        <p:nvSpPr>
          <p:cNvPr id="9" name="TextBox 8">
            <a:extLst>
              <a:ext uri="{FF2B5EF4-FFF2-40B4-BE49-F238E27FC236}">
                <a16:creationId xmlns="" xmlns:a16="http://schemas.microsoft.com/office/drawing/2014/main" id="{33F2712C-411D-44B1-AF2E-95E8469091DC}"/>
              </a:ext>
            </a:extLst>
          </p:cNvPr>
          <p:cNvSpPr txBox="1"/>
          <p:nvPr/>
        </p:nvSpPr>
        <p:spPr>
          <a:xfrm>
            <a:off x="1219200" y="3269775"/>
            <a:ext cx="4800600" cy="369332"/>
          </a:xfrm>
          <a:prstGeom prst="rect">
            <a:avLst/>
          </a:prstGeom>
          <a:noFill/>
        </p:spPr>
        <p:txBody>
          <a:bodyPr wrap="square" rtlCol="0">
            <a:spAutoFit/>
          </a:bodyPr>
          <a:lstStyle/>
          <a:p>
            <a:r>
              <a:rPr lang="en-US" dirty="0"/>
              <a:t>If Yes, please provide the details below</a:t>
            </a:r>
            <a:endParaRPr lang="en-IN" dirty="0"/>
          </a:p>
        </p:txBody>
      </p:sp>
    </p:spTree>
    <p:extLst>
      <p:ext uri="{BB962C8B-B14F-4D97-AF65-F5344CB8AC3E}">
        <p14:creationId xmlns:p14="http://schemas.microsoft.com/office/powerpoint/2010/main" val="2790097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–SAMPLE SURVEY FORM</a:t>
            </a:r>
          </a:p>
        </p:txBody>
      </p:sp>
      <p:sp>
        <p:nvSpPr>
          <p:cNvPr id="32" name="Rectangle 31">
            <a:extLst>
              <a:ext uri="{FF2B5EF4-FFF2-40B4-BE49-F238E27FC236}">
                <a16:creationId xmlns="" xmlns:a16="http://schemas.microsoft.com/office/drawing/2014/main" id="{C3283373-D41B-43DD-86ED-24CE93FFD3B0}"/>
              </a:ext>
            </a:extLst>
          </p:cNvPr>
          <p:cNvSpPr/>
          <p:nvPr/>
        </p:nvSpPr>
        <p:spPr>
          <a:xfrm>
            <a:off x="2133600" y="914400"/>
            <a:ext cx="4572000" cy="418513"/>
          </a:xfrm>
          <a:prstGeom prst="rect">
            <a:avLst/>
          </a:prstGeom>
        </p:spPr>
        <p:txBody>
          <a:bodyPr wrap="square">
            <a:spAutoFit/>
          </a:bodyPr>
          <a:lstStyle/>
          <a:p>
            <a:pPr algn="ctr">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Net Zero Carbon</a:t>
            </a:r>
            <a:r>
              <a:rPr lang="en-IN" sz="1400"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Survey -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Form-1</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BCE0C1DE-884B-48D8-B915-D6ABF75ED93D}"/>
              </a:ext>
            </a:extLst>
          </p:cNvPr>
          <p:cNvSpPr/>
          <p:nvPr/>
        </p:nvSpPr>
        <p:spPr>
          <a:xfrm>
            <a:off x="1219200" y="1437248"/>
            <a:ext cx="6019800" cy="805605"/>
          </a:xfrm>
          <a:prstGeom prst="rect">
            <a:avLst/>
          </a:prstGeom>
        </p:spPr>
        <p:txBody>
          <a:bodyPr wrap="squar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7. Other Details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 xmlns:a16="http://schemas.microsoft.com/office/drawing/2014/main" id="{F564C805-F9B9-4354-99EB-3A203D03840A}"/>
              </a:ext>
            </a:extLst>
          </p:cNvPr>
          <p:cNvGraphicFramePr>
            <a:graphicFrameLocks noGrp="1"/>
          </p:cNvGraphicFramePr>
          <p:nvPr>
            <p:extLst>
              <p:ext uri="{D42A27DB-BD31-4B8C-83A1-F6EECF244321}">
                <p14:modId xmlns:p14="http://schemas.microsoft.com/office/powerpoint/2010/main" val="777674459"/>
              </p:ext>
            </p:extLst>
          </p:nvPr>
        </p:nvGraphicFramePr>
        <p:xfrm>
          <a:off x="1188720" y="2057400"/>
          <a:ext cx="6080760" cy="2952496"/>
        </p:xfrm>
        <a:graphic>
          <a:graphicData uri="http://schemas.openxmlformats.org/drawingml/2006/table">
            <a:tbl>
              <a:tblPr firstRow="1" firstCol="1" bandRow="1">
                <a:tableStyleId>{5C22544A-7EE6-4342-B048-85BDC9FD1C3A}</a:tableStyleId>
              </a:tblPr>
              <a:tblGrid>
                <a:gridCol w="3040380">
                  <a:extLst>
                    <a:ext uri="{9D8B030D-6E8A-4147-A177-3AD203B41FA5}">
                      <a16:colId xmlns="" xmlns:a16="http://schemas.microsoft.com/office/drawing/2014/main" val="469824874"/>
                    </a:ext>
                  </a:extLst>
                </a:gridCol>
                <a:gridCol w="3040380">
                  <a:extLst>
                    <a:ext uri="{9D8B030D-6E8A-4147-A177-3AD203B41FA5}">
                      <a16:colId xmlns="" xmlns:a16="http://schemas.microsoft.com/office/drawing/2014/main" val="2728505177"/>
                    </a:ext>
                  </a:extLst>
                </a:gridCol>
              </a:tblGrid>
              <a:tr h="0">
                <a:tc>
                  <a:txBody>
                    <a:bodyPr/>
                    <a:lstStyle/>
                    <a:p>
                      <a:pPr>
                        <a:lnSpc>
                          <a:spcPct val="115000"/>
                        </a:lnSpc>
                        <a:spcAft>
                          <a:spcPts val="0"/>
                        </a:spcAft>
                      </a:pPr>
                      <a:r>
                        <a:rPr lang="en-US" sz="1600" dirty="0">
                          <a:effectLst/>
                        </a:rPr>
                        <a:t>Any Green Spaces/Corners established in your Institution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Yes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89250164"/>
                  </a:ext>
                </a:extLst>
              </a:tr>
              <a:tr h="0">
                <a:tc>
                  <a:txBody>
                    <a:bodyPr/>
                    <a:lstStyle/>
                    <a:p>
                      <a:pPr>
                        <a:lnSpc>
                          <a:spcPct val="115000"/>
                        </a:lnSpc>
                        <a:spcAft>
                          <a:spcPts val="0"/>
                        </a:spcAft>
                      </a:pPr>
                      <a:r>
                        <a:rPr lang="en-US" sz="1600" dirty="0">
                          <a:effectLst/>
                        </a:rPr>
                        <a:t>If Yes, please specify, the area allocated for the green spaces?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43032893"/>
                  </a:ext>
                </a:extLst>
              </a:tr>
              <a:tr h="0">
                <a:tc>
                  <a:txBody>
                    <a:bodyPr/>
                    <a:lstStyle/>
                    <a:p>
                      <a:pPr>
                        <a:lnSpc>
                          <a:spcPct val="115000"/>
                        </a:lnSpc>
                        <a:spcAft>
                          <a:spcPts val="0"/>
                        </a:spcAft>
                      </a:pPr>
                      <a:r>
                        <a:rPr lang="en-US" sz="1600">
                          <a:effectLst/>
                        </a:rPr>
                        <a:t>Total number of plants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70508842"/>
                  </a:ext>
                </a:extLst>
              </a:tr>
              <a:tr h="0">
                <a:tc>
                  <a:txBody>
                    <a:bodyPr/>
                    <a:lstStyle/>
                    <a:p>
                      <a:pPr>
                        <a:lnSpc>
                          <a:spcPct val="115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was the Green Spaces established?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4372902"/>
                  </a:ext>
                </a:extLst>
              </a:tr>
              <a:tr h="0">
                <a:tc>
                  <a:txBody>
                    <a:bodyPr/>
                    <a:lstStyle/>
                    <a:p>
                      <a:pPr>
                        <a:lnSpc>
                          <a:spcPct val="115000"/>
                        </a:lnSpc>
                        <a:spcAft>
                          <a:spcPts val="0"/>
                        </a:spcAft>
                      </a:pPr>
                      <a:r>
                        <a:rPr lang="en-US" sz="1600" dirty="0">
                          <a:effectLst/>
                        </a:rPr>
                        <a:t>Is there a garden?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Yes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41414045"/>
                  </a:ext>
                </a:extLst>
              </a:tr>
              <a:tr h="0">
                <a:tc>
                  <a:txBody>
                    <a:bodyPr/>
                    <a:lstStyle/>
                    <a:p>
                      <a:pPr>
                        <a:lnSpc>
                          <a:spcPct val="115000"/>
                        </a:lnSpc>
                        <a:spcAft>
                          <a:spcPts val="0"/>
                        </a:spcAft>
                      </a:pPr>
                      <a:r>
                        <a:rPr lang="en-US" sz="1600" dirty="0">
                          <a:effectLst/>
                        </a:rPr>
                        <a:t>Area of the Garden (Cent)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10070096"/>
                  </a:ext>
                </a:extLst>
              </a:tr>
              <a:tr h="0">
                <a:tc>
                  <a:txBody>
                    <a:bodyPr/>
                    <a:lstStyle/>
                    <a:p>
                      <a:pPr>
                        <a:lnSpc>
                          <a:spcPct val="115000"/>
                        </a:lnSpc>
                        <a:spcAft>
                          <a:spcPts val="0"/>
                        </a:spcAft>
                      </a:pPr>
                      <a:r>
                        <a:rPr lang="en-US" sz="1600" dirty="0">
                          <a:effectLst/>
                        </a:rPr>
                        <a:t>Is there agricultural land?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Yes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1864410"/>
                  </a:ext>
                </a:extLst>
              </a:tr>
              <a:tr h="0">
                <a:tc>
                  <a:txBody>
                    <a:bodyPr/>
                    <a:lstStyle/>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47396621"/>
                  </a:ext>
                </a:extLst>
              </a:tr>
            </a:tbl>
          </a:graphicData>
        </a:graphic>
      </p:graphicFrame>
    </p:spTree>
    <p:extLst>
      <p:ext uri="{BB962C8B-B14F-4D97-AF65-F5344CB8AC3E}">
        <p14:creationId xmlns:p14="http://schemas.microsoft.com/office/powerpoint/2010/main" val="3935998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a:t>
            </a:r>
            <a:r>
              <a:rPr lang="en-US" sz="4400" b="1" dirty="0">
                <a:solidFill>
                  <a:schemeClr val="bg1"/>
                </a:solidFill>
                <a:latin typeface="+mj-lt"/>
                <a:ea typeface="+mj-ea"/>
                <a:cs typeface="+mj-cs"/>
              </a:rPr>
              <a:t> EMISSION ESTIMATION</a:t>
            </a:r>
            <a:r>
              <a:rPr kumimoji="0" lang="en-US" sz="4400" b="1" i="0" u="none" strike="noStrike" kern="1200" cap="none" spc="0" normalizeH="0" baseline="0" noProof="0" dirty="0">
                <a:ln>
                  <a:noFill/>
                </a:ln>
                <a:solidFill>
                  <a:schemeClr val="bg1"/>
                </a:solidFill>
                <a:effectLst/>
                <a:uLnTx/>
                <a:uFillTx/>
                <a:latin typeface="+mj-lt"/>
                <a:ea typeface="+mj-ea"/>
                <a:cs typeface="+mj-cs"/>
              </a:rPr>
              <a:t> SURVEY FORM</a:t>
            </a:r>
          </a:p>
        </p:txBody>
      </p:sp>
      <p:sp>
        <p:nvSpPr>
          <p:cNvPr id="5" name="Rectangle 4">
            <a:extLst>
              <a:ext uri="{FF2B5EF4-FFF2-40B4-BE49-F238E27FC236}">
                <a16:creationId xmlns="" xmlns:a16="http://schemas.microsoft.com/office/drawing/2014/main" id="{1D410955-72B1-4F8C-A613-B9D3453415B1}"/>
              </a:ext>
            </a:extLst>
          </p:cNvPr>
          <p:cNvSpPr/>
          <p:nvPr/>
        </p:nvSpPr>
        <p:spPr>
          <a:xfrm>
            <a:off x="1143000" y="1371600"/>
            <a:ext cx="1412566" cy="392159"/>
          </a:xfrm>
          <a:prstGeom prst="rect">
            <a:avLst/>
          </a:prstGeom>
        </p:spPr>
        <p:txBody>
          <a:bodyPr wrap="non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Public Places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 xmlns:a16="http://schemas.microsoft.com/office/drawing/2014/main" id="{33F08B70-C6A7-41DC-A6BF-294ABE1B91B0}"/>
              </a:ext>
            </a:extLst>
          </p:cNvPr>
          <p:cNvGraphicFramePr>
            <a:graphicFrameLocks noGrp="1"/>
          </p:cNvGraphicFramePr>
          <p:nvPr>
            <p:extLst>
              <p:ext uri="{D42A27DB-BD31-4B8C-83A1-F6EECF244321}">
                <p14:modId xmlns:p14="http://schemas.microsoft.com/office/powerpoint/2010/main" val="3810039580"/>
              </p:ext>
            </p:extLst>
          </p:nvPr>
        </p:nvGraphicFramePr>
        <p:xfrm>
          <a:off x="990600" y="1981200"/>
          <a:ext cx="6080760" cy="2144268"/>
        </p:xfrm>
        <a:graphic>
          <a:graphicData uri="http://schemas.openxmlformats.org/drawingml/2006/table">
            <a:tbl>
              <a:tblPr firstRow="1" firstCol="1" bandRow="1">
                <a:tableStyleId>{5C22544A-7EE6-4342-B048-85BDC9FD1C3A}</a:tableStyleId>
              </a:tblPr>
              <a:tblGrid>
                <a:gridCol w="3040380">
                  <a:extLst>
                    <a:ext uri="{9D8B030D-6E8A-4147-A177-3AD203B41FA5}">
                      <a16:colId xmlns="" xmlns:a16="http://schemas.microsoft.com/office/drawing/2014/main" val="98113606"/>
                    </a:ext>
                  </a:extLst>
                </a:gridCol>
                <a:gridCol w="3040380">
                  <a:extLst>
                    <a:ext uri="{9D8B030D-6E8A-4147-A177-3AD203B41FA5}">
                      <a16:colId xmlns="" xmlns:a16="http://schemas.microsoft.com/office/drawing/2014/main" val="3440157804"/>
                    </a:ext>
                  </a:extLst>
                </a:gridCol>
              </a:tblGrid>
              <a:tr h="0">
                <a:tc>
                  <a:txBody>
                    <a:bodyPr/>
                    <a:lstStyle/>
                    <a:p>
                      <a:pPr>
                        <a:lnSpc>
                          <a:spcPct val="115000"/>
                        </a:lnSpc>
                        <a:spcAft>
                          <a:spcPts val="0"/>
                        </a:spcAft>
                      </a:pPr>
                      <a:r>
                        <a:rPr lang="en-US" sz="1600" dirty="0">
                          <a:effectLst/>
                        </a:rPr>
                        <a:t>Serial number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49283863"/>
                  </a:ext>
                </a:extLst>
              </a:tr>
              <a:tr h="0">
                <a:tc>
                  <a:txBody>
                    <a:bodyPr/>
                    <a:lstStyle/>
                    <a:p>
                      <a:pPr>
                        <a:lnSpc>
                          <a:spcPct val="115000"/>
                        </a:lnSpc>
                        <a:spcAft>
                          <a:spcPts val="0"/>
                        </a:spcAft>
                      </a:pPr>
                      <a:r>
                        <a:rPr lang="en-US" sz="1600" dirty="0">
                          <a:effectLst/>
                        </a:rPr>
                        <a:t>Date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47430564"/>
                  </a:ext>
                </a:extLst>
              </a:tr>
              <a:tr h="0">
                <a:tc>
                  <a:txBody>
                    <a:bodyPr/>
                    <a:lstStyle/>
                    <a:p>
                      <a:pPr>
                        <a:lnSpc>
                          <a:spcPct val="115000"/>
                        </a:lnSpc>
                        <a:spcAft>
                          <a:spcPts val="0"/>
                        </a:spcAft>
                      </a:pPr>
                      <a:r>
                        <a:rPr lang="en-US" sz="1600" dirty="0">
                          <a:effectLst/>
                        </a:rPr>
                        <a:t> Name of the District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13420993"/>
                  </a:ext>
                </a:extLst>
              </a:tr>
              <a:tr h="0">
                <a:tc>
                  <a:txBody>
                    <a:bodyPr/>
                    <a:lstStyle/>
                    <a:p>
                      <a:pPr>
                        <a:lnSpc>
                          <a:spcPct val="115000"/>
                        </a:lnSpc>
                        <a:spcAft>
                          <a:spcPts val="0"/>
                        </a:spcAft>
                      </a:pPr>
                      <a:r>
                        <a:rPr lang="en-US" sz="1600">
                          <a:effectLst/>
                        </a:rPr>
                        <a:t>Name of the local Government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3655879"/>
                  </a:ext>
                </a:extLst>
              </a:tr>
              <a:tr h="0">
                <a:tc>
                  <a:txBody>
                    <a:bodyPr/>
                    <a:lstStyle/>
                    <a:p>
                      <a:pPr>
                        <a:lnSpc>
                          <a:spcPct val="115000"/>
                        </a:lnSpc>
                        <a:spcAft>
                          <a:spcPts val="0"/>
                        </a:spcAft>
                      </a:pPr>
                      <a:r>
                        <a:rPr lang="en-US" sz="1600" dirty="0">
                          <a:effectLst/>
                        </a:rPr>
                        <a:t>Type of the local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Gram Panchayat,   Municipality, Municipal Corporation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01927532"/>
                  </a:ext>
                </a:extLst>
              </a:tr>
              <a:tr h="0">
                <a:tc>
                  <a:txBody>
                    <a:bodyPr/>
                    <a:lstStyle/>
                    <a:p>
                      <a:pPr>
                        <a:lnSpc>
                          <a:spcPct val="115000"/>
                        </a:lnSpc>
                        <a:spcAft>
                          <a:spcPts val="0"/>
                        </a:spcAft>
                      </a:pPr>
                      <a:r>
                        <a:rPr lang="en-US" sz="1600" dirty="0">
                          <a:effectLst/>
                        </a:rPr>
                        <a:t>Name and Number of the Ward/Division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23345308"/>
                  </a:ext>
                </a:extLst>
              </a:tr>
            </a:tbl>
          </a:graphicData>
        </a:graphic>
      </p:graphicFrame>
    </p:spTree>
    <p:extLst>
      <p:ext uri="{BB962C8B-B14F-4D97-AF65-F5344CB8AC3E}">
        <p14:creationId xmlns:p14="http://schemas.microsoft.com/office/powerpoint/2010/main" val="4238334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a:t>
            </a:r>
            <a:r>
              <a:rPr lang="en-US" sz="4400" b="1" dirty="0">
                <a:solidFill>
                  <a:schemeClr val="bg1"/>
                </a:solidFill>
                <a:latin typeface="+mj-lt"/>
                <a:ea typeface="+mj-ea"/>
                <a:cs typeface="+mj-cs"/>
              </a:rPr>
              <a:t> EMISSION ESTIMATION</a:t>
            </a:r>
            <a:r>
              <a:rPr kumimoji="0" lang="en-US" sz="4400" b="1" i="0" u="none" strike="noStrike" kern="1200" cap="none" spc="0" normalizeH="0" baseline="0" noProof="0" dirty="0">
                <a:ln>
                  <a:noFill/>
                </a:ln>
                <a:solidFill>
                  <a:schemeClr val="bg1"/>
                </a:solidFill>
                <a:effectLst/>
                <a:uLnTx/>
                <a:uFillTx/>
                <a:latin typeface="+mj-lt"/>
                <a:ea typeface="+mj-ea"/>
                <a:cs typeface="+mj-cs"/>
              </a:rPr>
              <a:t> SURVEY FORM</a:t>
            </a:r>
          </a:p>
        </p:txBody>
      </p:sp>
      <p:sp>
        <p:nvSpPr>
          <p:cNvPr id="4" name="TextBox 3">
            <a:extLst>
              <a:ext uri="{FF2B5EF4-FFF2-40B4-BE49-F238E27FC236}">
                <a16:creationId xmlns="" xmlns:a16="http://schemas.microsoft.com/office/drawing/2014/main" id="{F2974FFA-E5AC-410A-9F40-1504B4E8D92E}"/>
              </a:ext>
            </a:extLst>
          </p:cNvPr>
          <p:cNvSpPr txBox="1"/>
          <p:nvPr/>
        </p:nvSpPr>
        <p:spPr>
          <a:xfrm>
            <a:off x="533400" y="1219200"/>
            <a:ext cx="4495800" cy="369332"/>
          </a:xfrm>
          <a:prstGeom prst="rect">
            <a:avLst/>
          </a:prstGeom>
          <a:noFill/>
        </p:spPr>
        <p:txBody>
          <a:bodyPr wrap="square" rtlCol="0">
            <a:spAutoFit/>
          </a:bodyPr>
          <a:lstStyle/>
          <a:p>
            <a:r>
              <a:rPr lang="en-US" dirty="0"/>
              <a:t>1. </a:t>
            </a:r>
            <a:r>
              <a:rPr lang="en-US" b="1" dirty="0"/>
              <a:t>Agriculture (Paddy Fields) </a:t>
            </a:r>
            <a:endParaRPr lang="en-IN" b="1" dirty="0"/>
          </a:p>
        </p:txBody>
      </p:sp>
      <p:graphicFrame>
        <p:nvGraphicFramePr>
          <p:cNvPr id="6" name="Table 5">
            <a:extLst>
              <a:ext uri="{FF2B5EF4-FFF2-40B4-BE49-F238E27FC236}">
                <a16:creationId xmlns="" xmlns:a16="http://schemas.microsoft.com/office/drawing/2014/main" id="{00DAC1AA-31C7-4C1C-889F-384D9D7A1619}"/>
              </a:ext>
            </a:extLst>
          </p:cNvPr>
          <p:cNvGraphicFramePr>
            <a:graphicFrameLocks noGrp="1"/>
          </p:cNvGraphicFramePr>
          <p:nvPr>
            <p:extLst>
              <p:ext uri="{D42A27DB-BD31-4B8C-83A1-F6EECF244321}">
                <p14:modId xmlns:p14="http://schemas.microsoft.com/office/powerpoint/2010/main" val="120150462"/>
              </p:ext>
            </p:extLst>
          </p:nvPr>
        </p:nvGraphicFramePr>
        <p:xfrm>
          <a:off x="838200" y="1828800"/>
          <a:ext cx="6705600" cy="2888869"/>
        </p:xfrm>
        <a:graphic>
          <a:graphicData uri="http://schemas.openxmlformats.org/drawingml/2006/table">
            <a:tbl>
              <a:tblPr firstRow="1" firstCol="1" bandRow="1">
                <a:tableStyleId>{5C22544A-7EE6-4342-B048-85BDC9FD1C3A}</a:tableStyleId>
              </a:tblPr>
              <a:tblGrid>
                <a:gridCol w="3352800">
                  <a:extLst>
                    <a:ext uri="{9D8B030D-6E8A-4147-A177-3AD203B41FA5}">
                      <a16:colId xmlns="" xmlns:a16="http://schemas.microsoft.com/office/drawing/2014/main" val="1518631948"/>
                    </a:ext>
                  </a:extLst>
                </a:gridCol>
                <a:gridCol w="3352800">
                  <a:extLst>
                    <a:ext uri="{9D8B030D-6E8A-4147-A177-3AD203B41FA5}">
                      <a16:colId xmlns="" xmlns:a16="http://schemas.microsoft.com/office/drawing/2014/main" val="336826493"/>
                    </a:ext>
                  </a:extLst>
                </a:gridCol>
              </a:tblGrid>
              <a:tr h="0">
                <a:tc>
                  <a:txBody>
                    <a:bodyPr/>
                    <a:lstStyle/>
                    <a:p>
                      <a:pPr>
                        <a:lnSpc>
                          <a:spcPct val="115000"/>
                        </a:lnSpc>
                        <a:spcAft>
                          <a:spcPts val="0"/>
                        </a:spcAft>
                      </a:pPr>
                      <a:r>
                        <a:rPr lang="en-US" sz="1800" dirty="0">
                          <a:effectLst/>
                          <a:latin typeface="+mn-lt"/>
                          <a:ea typeface="Calibri" panose="020F0502020204030204" pitchFamily="34" charset="0"/>
                          <a:cs typeface="Times New Roman" panose="02020603050405020304" pitchFamily="18" charset="0"/>
                        </a:rPr>
                        <a:t>Name of the Place</a:t>
                      </a:r>
                      <a:endParaRPr lang="en-IN"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latin typeface="+mn-lt"/>
                        </a:rPr>
                        <a:t> </a:t>
                      </a:r>
                      <a:endParaRPr lang="en-IN"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95232367"/>
                  </a:ext>
                </a:extLst>
              </a:tr>
              <a:tr h="0">
                <a:tc>
                  <a:txBody>
                    <a:bodyPr/>
                    <a:lstStyle/>
                    <a:p>
                      <a:pPr>
                        <a:lnSpc>
                          <a:spcPct val="115000"/>
                        </a:lnSpc>
                        <a:spcAft>
                          <a:spcPts val="0"/>
                        </a:spcAft>
                      </a:pPr>
                      <a:r>
                        <a:rPr lang="en-US" sz="1800">
                          <a:effectLst/>
                          <a:latin typeface="+mn-lt"/>
                        </a:rPr>
                        <a:t>Land Mark</a:t>
                      </a:r>
                      <a:endParaRPr lang="en-IN"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latin typeface="+mn-lt"/>
                        </a:rPr>
                        <a:t> </a:t>
                      </a:r>
                      <a:endParaRPr lang="en-IN"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97690853"/>
                  </a:ext>
                </a:extLst>
              </a:tr>
              <a:tr h="0">
                <a:tc>
                  <a:txBody>
                    <a:bodyPr/>
                    <a:lstStyle/>
                    <a:p>
                      <a:pPr>
                        <a:lnSpc>
                          <a:spcPct val="115000"/>
                        </a:lnSpc>
                        <a:spcAft>
                          <a:spcPts val="0"/>
                        </a:spcAft>
                      </a:pPr>
                      <a:r>
                        <a:rPr lang="en-US" sz="1800">
                          <a:effectLst/>
                          <a:latin typeface="+mn-lt"/>
                        </a:rPr>
                        <a:t>Ownership of agricultural land</a:t>
                      </a:r>
                      <a:endParaRPr lang="en-IN"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latin typeface="+mn-lt"/>
                        </a:rPr>
                        <a:t>Private, Government/Public Sector, Co-Operative</a:t>
                      </a:r>
                      <a:endParaRPr lang="en-IN"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49502849"/>
                  </a:ext>
                </a:extLst>
              </a:tr>
              <a:tr h="0">
                <a:tc>
                  <a:txBody>
                    <a:bodyPr/>
                    <a:lstStyle/>
                    <a:p>
                      <a:pPr>
                        <a:lnSpc>
                          <a:spcPct val="115000"/>
                        </a:lnSpc>
                        <a:spcAft>
                          <a:spcPts val="0"/>
                        </a:spcAft>
                      </a:pPr>
                      <a:r>
                        <a:rPr lang="en-US" sz="1800">
                          <a:effectLst/>
                          <a:latin typeface="+mn-lt"/>
                        </a:rPr>
                        <a:t>Name of the Owner</a:t>
                      </a:r>
                      <a:endParaRPr lang="en-IN"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latin typeface="+mn-lt"/>
                        </a:rPr>
                        <a:t> </a:t>
                      </a:r>
                      <a:endParaRPr lang="en-IN"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90739993"/>
                  </a:ext>
                </a:extLst>
              </a:tr>
              <a:tr h="0">
                <a:tc>
                  <a:txBody>
                    <a:bodyPr/>
                    <a:lstStyle/>
                    <a:p>
                      <a:pPr>
                        <a:lnSpc>
                          <a:spcPct val="115000"/>
                        </a:lnSpc>
                        <a:spcAft>
                          <a:spcPts val="0"/>
                        </a:spcAft>
                      </a:pPr>
                      <a:r>
                        <a:rPr lang="en-US" sz="1800">
                          <a:effectLst/>
                          <a:latin typeface="+mn-lt"/>
                        </a:rPr>
                        <a:t>Type of Land</a:t>
                      </a:r>
                      <a:endParaRPr lang="en-IN"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latin typeface="+mn-lt"/>
                        </a:rPr>
                        <a:t>Wet Land                           Dry Land</a:t>
                      </a:r>
                      <a:endParaRPr lang="en-IN"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063847"/>
                  </a:ext>
                </a:extLst>
              </a:tr>
              <a:tr h="0">
                <a:tc>
                  <a:txBody>
                    <a:bodyPr/>
                    <a:lstStyle/>
                    <a:p>
                      <a:pPr>
                        <a:lnSpc>
                          <a:spcPct val="115000"/>
                        </a:lnSpc>
                        <a:spcAft>
                          <a:spcPts val="0"/>
                        </a:spcAft>
                      </a:pPr>
                      <a:r>
                        <a:rPr lang="en-US" sz="1800" b="1" kern="1200" dirty="0">
                          <a:solidFill>
                            <a:schemeClr val="lt1"/>
                          </a:solidFill>
                          <a:effectLst/>
                          <a:latin typeface="+mn-lt"/>
                          <a:ea typeface="+mn-ea"/>
                          <a:cs typeface="+mn-cs"/>
                        </a:rPr>
                        <a:t>Total area of the Land(Cent</a:t>
                      </a:r>
                      <a:r>
                        <a:rPr lang="en-US" sz="1800" dirty="0">
                          <a:effectLst/>
                          <a:latin typeface="+mn-lt"/>
                        </a:rPr>
                        <a:t>)</a:t>
                      </a:r>
                      <a:endParaRPr lang="en-IN"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latin typeface="+mn-lt"/>
                        </a:rPr>
                        <a:t> </a:t>
                      </a:r>
                      <a:endParaRPr lang="en-IN"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97566279"/>
                  </a:ext>
                </a:extLst>
              </a:tr>
              <a:tr h="0">
                <a:tc>
                  <a:txBody>
                    <a:bodyPr/>
                    <a:lstStyle/>
                    <a:p>
                      <a:pPr>
                        <a:lnSpc>
                          <a:spcPct val="115000"/>
                        </a:lnSpc>
                        <a:spcAft>
                          <a:spcPts val="0"/>
                        </a:spcAft>
                      </a:pPr>
                      <a:r>
                        <a:rPr lang="en-US" sz="1800">
                          <a:effectLst/>
                          <a:latin typeface="+mn-lt"/>
                        </a:rPr>
                        <a:t>Area of ​​land under cultivation</a:t>
                      </a:r>
                      <a:endParaRPr lang="en-IN"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latin typeface="+mn-lt"/>
                        </a:rPr>
                        <a:t> </a:t>
                      </a:r>
                      <a:endParaRPr lang="en-IN"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73603126"/>
                  </a:ext>
                </a:extLst>
              </a:tr>
              <a:tr h="0">
                <a:tc>
                  <a:txBody>
                    <a:bodyPr/>
                    <a:lstStyle/>
                    <a:p>
                      <a:pPr>
                        <a:lnSpc>
                          <a:spcPct val="115000"/>
                        </a:lnSpc>
                        <a:spcAft>
                          <a:spcPts val="0"/>
                        </a:spcAft>
                      </a:pPr>
                      <a:r>
                        <a:rPr lang="en-US" sz="1800">
                          <a:effectLst/>
                          <a:latin typeface="+mn-lt"/>
                        </a:rPr>
                        <a:t>Area of ​​cultivable fallow land</a:t>
                      </a:r>
                      <a:endParaRPr lang="en-IN"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mn-lt"/>
                        </a:rPr>
                        <a:t> </a:t>
                      </a:r>
                      <a:endParaRPr lang="en-IN"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25184300"/>
                  </a:ext>
                </a:extLst>
              </a:tr>
              <a:tr h="72263">
                <a:tc>
                  <a:txBody>
                    <a:bodyPr/>
                    <a:lstStyle/>
                    <a:p>
                      <a:pPr>
                        <a:lnSpc>
                          <a:spcPct val="115000"/>
                        </a:lnSpc>
                        <a:spcAft>
                          <a:spcPts val="0"/>
                        </a:spcAft>
                      </a:pPr>
                      <a:r>
                        <a:rPr lang="en-US" sz="1200">
                          <a:effectLst/>
                        </a:rPr>
                        <a:t>How many years the land has been barren?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94937099"/>
                  </a:ext>
                </a:extLst>
              </a:tr>
            </a:tbl>
          </a:graphicData>
        </a:graphic>
      </p:graphicFrame>
    </p:spTree>
    <p:extLst>
      <p:ext uri="{BB962C8B-B14F-4D97-AF65-F5344CB8AC3E}">
        <p14:creationId xmlns:p14="http://schemas.microsoft.com/office/powerpoint/2010/main" val="1900391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a:t>
            </a:r>
            <a:r>
              <a:rPr lang="en-US" sz="4400" b="1" dirty="0">
                <a:solidFill>
                  <a:schemeClr val="bg1"/>
                </a:solidFill>
                <a:latin typeface="+mj-lt"/>
                <a:ea typeface="+mj-ea"/>
                <a:cs typeface="+mj-cs"/>
              </a:rPr>
              <a:t> EMISSION ESTIMATION</a:t>
            </a:r>
            <a:r>
              <a:rPr kumimoji="0" lang="en-US" sz="4400" b="1" i="0" u="none" strike="noStrike" kern="1200" cap="none" spc="0" normalizeH="0" baseline="0" noProof="0" dirty="0">
                <a:ln>
                  <a:noFill/>
                </a:ln>
                <a:solidFill>
                  <a:schemeClr val="bg1"/>
                </a:solidFill>
                <a:effectLst/>
                <a:uLnTx/>
                <a:uFillTx/>
                <a:latin typeface="+mj-lt"/>
                <a:ea typeface="+mj-ea"/>
                <a:cs typeface="+mj-cs"/>
              </a:rPr>
              <a:t> SURVEY FORM</a:t>
            </a:r>
          </a:p>
        </p:txBody>
      </p:sp>
      <p:sp>
        <p:nvSpPr>
          <p:cNvPr id="4" name="TextBox 3">
            <a:extLst>
              <a:ext uri="{FF2B5EF4-FFF2-40B4-BE49-F238E27FC236}">
                <a16:creationId xmlns="" xmlns:a16="http://schemas.microsoft.com/office/drawing/2014/main" id="{F2974FFA-E5AC-410A-9F40-1504B4E8D92E}"/>
              </a:ext>
            </a:extLst>
          </p:cNvPr>
          <p:cNvSpPr txBox="1"/>
          <p:nvPr/>
        </p:nvSpPr>
        <p:spPr>
          <a:xfrm>
            <a:off x="533400" y="1219200"/>
            <a:ext cx="4495800" cy="369332"/>
          </a:xfrm>
          <a:prstGeom prst="rect">
            <a:avLst/>
          </a:prstGeom>
          <a:noFill/>
        </p:spPr>
        <p:txBody>
          <a:bodyPr wrap="square" rtlCol="0">
            <a:spAutoFit/>
          </a:bodyPr>
          <a:lstStyle/>
          <a:p>
            <a:r>
              <a:rPr lang="en-US" dirty="0"/>
              <a:t>1. (a) </a:t>
            </a:r>
            <a:r>
              <a:rPr lang="en-US" b="1" dirty="0"/>
              <a:t>Details of the crop cultivated</a:t>
            </a:r>
            <a:endParaRPr lang="en-IN" b="1" dirty="0"/>
          </a:p>
        </p:txBody>
      </p:sp>
      <p:graphicFrame>
        <p:nvGraphicFramePr>
          <p:cNvPr id="2" name="Table 1">
            <a:extLst>
              <a:ext uri="{FF2B5EF4-FFF2-40B4-BE49-F238E27FC236}">
                <a16:creationId xmlns="" xmlns:a16="http://schemas.microsoft.com/office/drawing/2014/main" id="{6F43D405-D4E6-4AF5-8587-05CC66D72D13}"/>
              </a:ext>
            </a:extLst>
          </p:cNvPr>
          <p:cNvGraphicFramePr>
            <a:graphicFrameLocks noGrp="1"/>
          </p:cNvGraphicFramePr>
          <p:nvPr>
            <p:extLst>
              <p:ext uri="{D42A27DB-BD31-4B8C-83A1-F6EECF244321}">
                <p14:modId xmlns:p14="http://schemas.microsoft.com/office/powerpoint/2010/main" val="2064690780"/>
              </p:ext>
            </p:extLst>
          </p:nvPr>
        </p:nvGraphicFramePr>
        <p:xfrm>
          <a:off x="1143000" y="1752600"/>
          <a:ext cx="6080760" cy="1919670"/>
        </p:xfrm>
        <a:graphic>
          <a:graphicData uri="http://schemas.openxmlformats.org/drawingml/2006/table">
            <a:tbl>
              <a:tblPr firstRow="1" firstCol="1" bandRow="1">
                <a:tableStyleId>{5C22544A-7EE6-4342-B048-85BDC9FD1C3A}</a:tableStyleId>
              </a:tblPr>
              <a:tblGrid>
                <a:gridCol w="760095">
                  <a:extLst>
                    <a:ext uri="{9D8B030D-6E8A-4147-A177-3AD203B41FA5}">
                      <a16:colId xmlns="" xmlns:a16="http://schemas.microsoft.com/office/drawing/2014/main" val="1086854601"/>
                    </a:ext>
                  </a:extLst>
                </a:gridCol>
                <a:gridCol w="760095">
                  <a:extLst>
                    <a:ext uri="{9D8B030D-6E8A-4147-A177-3AD203B41FA5}">
                      <a16:colId xmlns="" xmlns:a16="http://schemas.microsoft.com/office/drawing/2014/main" val="3576728788"/>
                    </a:ext>
                  </a:extLst>
                </a:gridCol>
                <a:gridCol w="760095">
                  <a:extLst>
                    <a:ext uri="{9D8B030D-6E8A-4147-A177-3AD203B41FA5}">
                      <a16:colId xmlns="" xmlns:a16="http://schemas.microsoft.com/office/drawing/2014/main" val="1489392427"/>
                    </a:ext>
                  </a:extLst>
                </a:gridCol>
                <a:gridCol w="760095">
                  <a:extLst>
                    <a:ext uri="{9D8B030D-6E8A-4147-A177-3AD203B41FA5}">
                      <a16:colId xmlns="" xmlns:a16="http://schemas.microsoft.com/office/drawing/2014/main" val="1196696587"/>
                    </a:ext>
                  </a:extLst>
                </a:gridCol>
                <a:gridCol w="760095">
                  <a:extLst>
                    <a:ext uri="{9D8B030D-6E8A-4147-A177-3AD203B41FA5}">
                      <a16:colId xmlns="" xmlns:a16="http://schemas.microsoft.com/office/drawing/2014/main" val="3784133815"/>
                    </a:ext>
                  </a:extLst>
                </a:gridCol>
                <a:gridCol w="760095">
                  <a:extLst>
                    <a:ext uri="{9D8B030D-6E8A-4147-A177-3AD203B41FA5}">
                      <a16:colId xmlns="" xmlns:a16="http://schemas.microsoft.com/office/drawing/2014/main" val="212611965"/>
                    </a:ext>
                  </a:extLst>
                </a:gridCol>
                <a:gridCol w="760095">
                  <a:extLst>
                    <a:ext uri="{9D8B030D-6E8A-4147-A177-3AD203B41FA5}">
                      <a16:colId xmlns="" xmlns:a16="http://schemas.microsoft.com/office/drawing/2014/main" val="2915059841"/>
                    </a:ext>
                  </a:extLst>
                </a:gridCol>
                <a:gridCol w="760095">
                  <a:extLst>
                    <a:ext uri="{9D8B030D-6E8A-4147-A177-3AD203B41FA5}">
                      <a16:colId xmlns="" xmlns:a16="http://schemas.microsoft.com/office/drawing/2014/main" val="1448155943"/>
                    </a:ext>
                  </a:extLst>
                </a:gridCol>
              </a:tblGrid>
              <a:tr h="0">
                <a:tc>
                  <a:txBody>
                    <a:bodyPr/>
                    <a:lstStyle/>
                    <a:p>
                      <a:pPr>
                        <a:lnSpc>
                          <a:spcPct val="115000"/>
                        </a:lnSpc>
                        <a:spcAft>
                          <a:spcPts val="0"/>
                        </a:spcAft>
                      </a:pPr>
                      <a:r>
                        <a:rPr lang="en-US" sz="1400" dirty="0">
                          <a:effectLst/>
                        </a:rPr>
                        <a:t>Crop</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Area(Cent)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Cultivation Period</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15000"/>
                        </a:lnSpc>
                        <a:spcAft>
                          <a:spcPts val="0"/>
                        </a:spcAft>
                      </a:pPr>
                      <a:r>
                        <a:rPr lang="en-US" sz="1400" dirty="0">
                          <a:effectLst/>
                        </a:rPr>
                        <a:t>Fertilization method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US" sz="1400">
                          <a:effectLst/>
                        </a:rPr>
                        <a:t>Pest control method</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2311852636"/>
                  </a:ext>
                </a:extLst>
              </a:tr>
              <a:tr h="0">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Fully </a:t>
                      </a:r>
                      <a:r>
                        <a:rPr lang="en-US" sz="1400" dirty="0" err="1">
                          <a:effectLst/>
                        </a:rPr>
                        <a:t>agro</a:t>
                      </a:r>
                      <a:r>
                        <a:rPr lang="en-US" sz="1400" dirty="0">
                          <a:effectLst/>
                        </a:rPr>
                        <a:t>-farming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Fully  chemical fertilizer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Application of mixed fertilizer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Organic pest control method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Chemical pest control method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17066423"/>
                  </a:ext>
                </a:extLst>
              </a:tr>
              <a:tr h="0">
                <a:tc>
                  <a:txBody>
                    <a:bodyPr/>
                    <a:lstStyle/>
                    <a:p>
                      <a:pPr>
                        <a:lnSpc>
                          <a:spcPct val="115000"/>
                        </a:lnSpc>
                        <a:spcAft>
                          <a:spcPts val="0"/>
                        </a:spcAft>
                      </a:pPr>
                      <a:r>
                        <a:rPr lang="en-US" sz="1400">
                          <a:effectLst/>
                        </a:rPr>
                        <a:t>Paddy</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30223579"/>
                  </a:ext>
                </a:extLst>
              </a:tr>
            </a:tbl>
          </a:graphicData>
        </a:graphic>
      </p:graphicFrame>
      <p:graphicFrame>
        <p:nvGraphicFramePr>
          <p:cNvPr id="3" name="Table 2">
            <a:extLst>
              <a:ext uri="{FF2B5EF4-FFF2-40B4-BE49-F238E27FC236}">
                <a16:creationId xmlns="" xmlns:a16="http://schemas.microsoft.com/office/drawing/2014/main" id="{7FF24C37-A284-485F-8A1A-05AF4F3D77BD}"/>
              </a:ext>
            </a:extLst>
          </p:cNvPr>
          <p:cNvGraphicFramePr>
            <a:graphicFrameLocks noGrp="1"/>
          </p:cNvGraphicFramePr>
          <p:nvPr>
            <p:extLst>
              <p:ext uri="{D42A27DB-BD31-4B8C-83A1-F6EECF244321}">
                <p14:modId xmlns:p14="http://schemas.microsoft.com/office/powerpoint/2010/main" val="3087855775"/>
              </p:ext>
            </p:extLst>
          </p:nvPr>
        </p:nvGraphicFramePr>
        <p:xfrm>
          <a:off x="1079695" y="3836338"/>
          <a:ext cx="6080760" cy="2150620"/>
        </p:xfrm>
        <a:graphic>
          <a:graphicData uri="http://schemas.openxmlformats.org/drawingml/2006/table">
            <a:tbl>
              <a:tblPr firstRow="1" firstCol="1" bandRow="1">
                <a:tableStyleId>{5C22544A-7EE6-4342-B048-85BDC9FD1C3A}</a:tableStyleId>
              </a:tblPr>
              <a:tblGrid>
                <a:gridCol w="3040380">
                  <a:extLst>
                    <a:ext uri="{9D8B030D-6E8A-4147-A177-3AD203B41FA5}">
                      <a16:colId xmlns="" xmlns:a16="http://schemas.microsoft.com/office/drawing/2014/main" val="815454961"/>
                    </a:ext>
                  </a:extLst>
                </a:gridCol>
                <a:gridCol w="3040380">
                  <a:extLst>
                    <a:ext uri="{9D8B030D-6E8A-4147-A177-3AD203B41FA5}">
                      <a16:colId xmlns="" xmlns:a16="http://schemas.microsoft.com/office/drawing/2014/main" val="55846035"/>
                    </a:ext>
                  </a:extLst>
                </a:gridCol>
              </a:tblGrid>
              <a:tr h="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Have you noticed any incidents were garbage/waste was dumped on agricultural land?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Yes                   No</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08092944"/>
                  </a:ext>
                </a:extLst>
              </a:tr>
              <a:tr h="0">
                <a:tc>
                  <a:txBody>
                    <a:bodyPr/>
                    <a:lstStyle/>
                    <a:p>
                      <a:pPr>
                        <a:lnSpc>
                          <a:spcPct val="115000"/>
                        </a:lnSpc>
                        <a:spcAft>
                          <a:spcPts val="0"/>
                        </a:spcAft>
                      </a:pPr>
                      <a:r>
                        <a:rPr lang="en-US" sz="1400" dirty="0">
                          <a:effectLst/>
                        </a:rPr>
                        <a:t>Is there any landfill? If yes, please give the details regarding its area (in Cents)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97567434"/>
                  </a:ext>
                </a:extLst>
              </a:tr>
              <a:tr h="0">
                <a:tc>
                  <a:txBody>
                    <a:bodyPr/>
                    <a:lstStyle/>
                    <a:p>
                      <a:pPr>
                        <a:lnSpc>
                          <a:spcPct val="115000"/>
                        </a:lnSpc>
                        <a:spcAft>
                          <a:spcPts val="0"/>
                        </a:spcAft>
                      </a:pPr>
                      <a:r>
                        <a:rPr lang="en-US" sz="1400" dirty="0">
                          <a:effectLst/>
                        </a:rPr>
                        <a:t>Average height of  the waste deposit /dumped waste (in Centimeters)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13028231"/>
                  </a:ext>
                </a:extLst>
              </a:tr>
              <a:tr h="0">
                <a:tc>
                  <a:txBody>
                    <a:bodyPr/>
                    <a:lstStyle/>
                    <a:p>
                      <a:pPr>
                        <a:lnSpc>
                          <a:spcPct val="115000"/>
                        </a:lnSpc>
                        <a:spcAft>
                          <a:spcPts val="0"/>
                        </a:spcAft>
                      </a:pPr>
                      <a:r>
                        <a:rPr lang="en-US" sz="1400" dirty="0">
                          <a:effectLst/>
                        </a:rPr>
                        <a:t>Have you come across any incidents where crop residuals were burned?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19501"/>
                  </a:ext>
                </a:extLst>
              </a:tr>
            </a:tbl>
          </a:graphicData>
        </a:graphic>
      </p:graphicFrame>
    </p:spTree>
    <p:extLst>
      <p:ext uri="{BB962C8B-B14F-4D97-AF65-F5344CB8AC3E}">
        <p14:creationId xmlns:p14="http://schemas.microsoft.com/office/powerpoint/2010/main" val="609950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a:t>
            </a:r>
            <a:r>
              <a:rPr lang="en-US" sz="4400" b="1" dirty="0">
                <a:solidFill>
                  <a:schemeClr val="bg1"/>
                </a:solidFill>
                <a:latin typeface="+mj-lt"/>
                <a:ea typeface="+mj-ea"/>
                <a:cs typeface="+mj-cs"/>
              </a:rPr>
              <a:t> EMISSION ESTIMATION</a:t>
            </a:r>
            <a:r>
              <a:rPr kumimoji="0" lang="en-US" sz="4400" b="1" i="0" u="none" strike="noStrike" kern="1200" cap="none" spc="0" normalizeH="0" baseline="0" noProof="0" dirty="0">
                <a:ln>
                  <a:noFill/>
                </a:ln>
                <a:solidFill>
                  <a:schemeClr val="bg1"/>
                </a:solidFill>
                <a:effectLst/>
                <a:uLnTx/>
                <a:uFillTx/>
                <a:latin typeface="+mj-lt"/>
                <a:ea typeface="+mj-ea"/>
                <a:cs typeface="+mj-cs"/>
              </a:rPr>
              <a:t> SURVEY FORM</a:t>
            </a:r>
          </a:p>
        </p:txBody>
      </p:sp>
      <p:sp>
        <p:nvSpPr>
          <p:cNvPr id="4" name="TextBox 3">
            <a:extLst>
              <a:ext uri="{FF2B5EF4-FFF2-40B4-BE49-F238E27FC236}">
                <a16:creationId xmlns="" xmlns:a16="http://schemas.microsoft.com/office/drawing/2014/main" id="{F2974FFA-E5AC-410A-9F40-1504B4E8D92E}"/>
              </a:ext>
            </a:extLst>
          </p:cNvPr>
          <p:cNvSpPr txBox="1"/>
          <p:nvPr/>
        </p:nvSpPr>
        <p:spPr>
          <a:xfrm>
            <a:off x="533400" y="1219200"/>
            <a:ext cx="4495800" cy="369332"/>
          </a:xfrm>
          <a:prstGeom prst="rect">
            <a:avLst/>
          </a:prstGeom>
          <a:noFill/>
        </p:spPr>
        <p:txBody>
          <a:bodyPr wrap="square" rtlCol="0">
            <a:spAutoFit/>
          </a:bodyPr>
          <a:lstStyle/>
          <a:p>
            <a:r>
              <a:rPr lang="en-US" dirty="0"/>
              <a:t>2. </a:t>
            </a:r>
            <a:r>
              <a:rPr lang="en-US" b="1" dirty="0"/>
              <a:t>Waste Disposal Centers</a:t>
            </a:r>
            <a:endParaRPr lang="en-IN" b="1" dirty="0"/>
          </a:p>
        </p:txBody>
      </p:sp>
      <p:graphicFrame>
        <p:nvGraphicFramePr>
          <p:cNvPr id="7" name="Table 6">
            <a:extLst>
              <a:ext uri="{FF2B5EF4-FFF2-40B4-BE49-F238E27FC236}">
                <a16:creationId xmlns="" xmlns:a16="http://schemas.microsoft.com/office/drawing/2014/main" id="{766B3788-3034-45BF-8CB2-E9297CCAE3F1}"/>
              </a:ext>
            </a:extLst>
          </p:cNvPr>
          <p:cNvGraphicFramePr>
            <a:graphicFrameLocks noGrp="1"/>
          </p:cNvGraphicFramePr>
          <p:nvPr>
            <p:extLst>
              <p:ext uri="{D42A27DB-BD31-4B8C-83A1-F6EECF244321}">
                <p14:modId xmlns:p14="http://schemas.microsoft.com/office/powerpoint/2010/main" val="1183792970"/>
              </p:ext>
            </p:extLst>
          </p:nvPr>
        </p:nvGraphicFramePr>
        <p:xfrm>
          <a:off x="495886" y="1769108"/>
          <a:ext cx="6750368" cy="1659892"/>
        </p:xfrm>
        <a:graphic>
          <a:graphicData uri="http://schemas.openxmlformats.org/drawingml/2006/table">
            <a:tbl>
              <a:tblPr firstRow="1" firstCol="1" bandRow="1">
                <a:tableStyleId>{5C22544A-7EE6-4342-B048-85BDC9FD1C3A}</a:tableStyleId>
              </a:tblPr>
              <a:tblGrid>
                <a:gridCol w="3709988">
                  <a:extLst>
                    <a:ext uri="{9D8B030D-6E8A-4147-A177-3AD203B41FA5}">
                      <a16:colId xmlns="" xmlns:a16="http://schemas.microsoft.com/office/drawing/2014/main" val="2740640491"/>
                    </a:ext>
                  </a:extLst>
                </a:gridCol>
                <a:gridCol w="3040380">
                  <a:extLst>
                    <a:ext uri="{9D8B030D-6E8A-4147-A177-3AD203B41FA5}">
                      <a16:colId xmlns="" xmlns:a16="http://schemas.microsoft.com/office/drawing/2014/main" val="379442246"/>
                    </a:ext>
                  </a:extLst>
                </a:gridCol>
              </a:tblGrid>
              <a:tr h="0">
                <a:tc>
                  <a:txBody>
                    <a:bodyPr/>
                    <a:lstStyle/>
                    <a:p>
                      <a:pPr>
                        <a:lnSpc>
                          <a:spcPct val="115000"/>
                        </a:lnSpc>
                        <a:spcAft>
                          <a:spcPts val="0"/>
                        </a:spcAft>
                      </a:pPr>
                      <a:r>
                        <a:rPr lang="en-US" sz="1400" dirty="0">
                          <a:effectLst/>
                        </a:rPr>
                        <a:t>Place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01610977"/>
                  </a:ext>
                </a:extLst>
              </a:tr>
              <a:tr h="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Total Area of the Waste Disposal Centers (in Cents)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1198717"/>
                  </a:ext>
                </a:extLst>
              </a:tr>
              <a:tr h="0">
                <a:tc>
                  <a:txBody>
                    <a:bodyPr/>
                    <a:lstStyle/>
                    <a:p>
                      <a:pPr>
                        <a:lnSpc>
                          <a:spcPct val="115000"/>
                        </a:lnSpc>
                        <a:spcAft>
                          <a:spcPts val="0"/>
                        </a:spcAft>
                      </a:pPr>
                      <a:r>
                        <a:rPr lang="en-US" sz="1400" dirty="0">
                          <a:effectLst/>
                        </a:rPr>
                        <a:t>Average  Height of  the  deposited Waste  (In Centimeters)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4760828"/>
                  </a:ext>
                </a:extLst>
              </a:tr>
              <a:tr h="0">
                <a:tc>
                  <a:txBody>
                    <a:bodyPr/>
                    <a:lstStyle/>
                    <a:p>
                      <a:pPr>
                        <a:lnSpc>
                          <a:spcPct val="115000"/>
                        </a:lnSpc>
                        <a:spcAft>
                          <a:spcPts val="0"/>
                        </a:spcAft>
                      </a:pPr>
                      <a:r>
                        <a:rPr lang="en-US" sz="1400" dirty="0">
                          <a:effectLst/>
                        </a:rPr>
                        <a:t>Type of waste deposited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Organic Non-Organic Not Segregated segregate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81547906"/>
                  </a:ext>
                </a:extLst>
              </a:tr>
            </a:tbl>
          </a:graphicData>
        </a:graphic>
      </p:graphicFrame>
      <p:graphicFrame>
        <p:nvGraphicFramePr>
          <p:cNvPr id="10" name="Table 9">
            <a:extLst>
              <a:ext uri="{FF2B5EF4-FFF2-40B4-BE49-F238E27FC236}">
                <a16:creationId xmlns="" xmlns:a16="http://schemas.microsoft.com/office/drawing/2014/main" id="{755B2799-43C1-4BD6-A1B1-407ADBB9F286}"/>
              </a:ext>
            </a:extLst>
          </p:cNvPr>
          <p:cNvGraphicFramePr>
            <a:graphicFrameLocks noGrp="1"/>
          </p:cNvGraphicFramePr>
          <p:nvPr/>
        </p:nvGraphicFramePr>
        <p:xfrm>
          <a:off x="533400" y="3886200"/>
          <a:ext cx="6080760" cy="2107378"/>
        </p:xfrm>
        <a:graphic>
          <a:graphicData uri="http://schemas.openxmlformats.org/drawingml/2006/table">
            <a:tbl>
              <a:tblPr firstRow="1" firstCol="1" bandRow="1">
                <a:tableStyleId>{5C22544A-7EE6-4342-B048-85BDC9FD1C3A}</a:tableStyleId>
              </a:tblPr>
              <a:tblGrid>
                <a:gridCol w="2026920">
                  <a:extLst>
                    <a:ext uri="{9D8B030D-6E8A-4147-A177-3AD203B41FA5}">
                      <a16:colId xmlns="" xmlns:a16="http://schemas.microsoft.com/office/drawing/2014/main" val="1299085163"/>
                    </a:ext>
                  </a:extLst>
                </a:gridCol>
                <a:gridCol w="2026920">
                  <a:extLst>
                    <a:ext uri="{9D8B030D-6E8A-4147-A177-3AD203B41FA5}">
                      <a16:colId xmlns="" xmlns:a16="http://schemas.microsoft.com/office/drawing/2014/main" val="1914223961"/>
                    </a:ext>
                  </a:extLst>
                </a:gridCol>
                <a:gridCol w="1371600">
                  <a:extLst>
                    <a:ext uri="{9D8B030D-6E8A-4147-A177-3AD203B41FA5}">
                      <a16:colId xmlns="" xmlns:a16="http://schemas.microsoft.com/office/drawing/2014/main" val="4287401780"/>
                    </a:ext>
                  </a:extLst>
                </a:gridCol>
                <a:gridCol w="655320">
                  <a:extLst>
                    <a:ext uri="{9D8B030D-6E8A-4147-A177-3AD203B41FA5}">
                      <a16:colId xmlns="" xmlns:a16="http://schemas.microsoft.com/office/drawing/2014/main" val="2920584841"/>
                    </a:ext>
                  </a:extLst>
                </a:gridCol>
              </a:tblGrid>
              <a:tr h="0">
                <a:tc>
                  <a:txBody>
                    <a:bodyPr/>
                    <a:lstStyle/>
                    <a:p>
                      <a:pPr>
                        <a:lnSpc>
                          <a:spcPct val="115000"/>
                        </a:lnSpc>
                        <a:spcAft>
                          <a:spcPts val="0"/>
                        </a:spcAft>
                      </a:pPr>
                      <a:r>
                        <a:rPr lang="en-US" sz="1400" dirty="0">
                          <a:effectLst/>
                        </a:rPr>
                        <a:t>Type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Waste per day(Kilogram)</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400">
                          <a:effectLst/>
                        </a:rPr>
                        <a:t>Processing method</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1351251785"/>
                  </a:ext>
                </a:extLst>
              </a:tr>
              <a:tr h="257175">
                <a:tc rowSpan="3">
                  <a:txBody>
                    <a:bodyPr/>
                    <a:lstStyle/>
                    <a:p>
                      <a:pPr>
                        <a:lnSpc>
                          <a:spcPct val="115000"/>
                        </a:lnSpc>
                        <a:spcAft>
                          <a:spcPts val="0"/>
                        </a:spcAft>
                      </a:pPr>
                      <a:r>
                        <a:rPr lang="en-US" sz="1400" dirty="0">
                          <a:effectLst/>
                        </a:rPr>
                        <a:t>Organic</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Dumped</a:t>
                      </a:r>
                      <a:endParaRPr lang="en-IN" sz="1400">
                        <a:effectLst/>
                      </a:endParaRPr>
                    </a:p>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endParaRPr>
                    </a:p>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06405416"/>
                  </a:ext>
                </a:extLst>
              </a:tr>
              <a:tr h="20002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a:effectLst/>
                        </a:rPr>
                        <a:t>Composting</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52269830"/>
                  </a:ext>
                </a:extLst>
              </a:tr>
              <a:tr h="2190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a:effectLst/>
                        </a:rPr>
                        <a:t>Converted into Bio gas</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8787318"/>
                  </a:ext>
                </a:extLst>
              </a:tr>
              <a:tr h="152400">
                <a:tc rowSpan="3">
                  <a:txBody>
                    <a:bodyPr/>
                    <a:lstStyle/>
                    <a:p>
                      <a:pPr>
                        <a:lnSpc>
                          <a:spcPct val="115000"/>
                        </a:lnSpc>
                        <a:spcAft>
                          <a:spcPts val="0"/>
                        </a:spcAft>
                      </a:pPr>
                      <a:r>
                        <a:rPr lang="en-US" sz="1400">
                          <a:effectLst/>
                        </a:rPr>
                        <a:t>Non organic</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Burning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45056741"/>
                  </a:ext>
                </a:extLst>
              </a:tr>
              <a:tr h="1809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dirty="0">
                          <a:effectLst/>
                        </a:rPr>
                        <a:t>Dumped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60479791"/>
                  </a:ext>
                </a:extLst>
              </a:tr>
              <a:tr h="1936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dirty="0">
                          <a:effectLst/>
                        </a:rPr>
                        <a:t>Segregate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48284728"/>
                  </a:ext>
                </a:extLst>
              </a:tr>
            </a:tbl>
          </a:graphicData>
        </a:graphic>
      </p:graphicFrame>
      <p:sp>
        <p:nvSpPr>
          <p:cNvPr id="11" name="Rectangle 10">
            <a:extLst>
              <a:ext uri="{FF2B5EF4-FFF2-40B4-BE49-F238E27FC236}">
                <a16:creationId xmlns="" xmlns:a16="http://schemas.microsoft.com/office/drawing/2014/main" id="{7BA153DE-0133-4C51-A204-1FEA324116EE}"/>
              </a:ext>
            </a:extLst>
          </p:cNvPr>
          <p:cNvSpPr/>
          <p:nvPr/>
        </p:nvSpPr>
        <p:spPr>
          <a:xfrm>
            <a:off x="381000" y="3429000"/>
            <a:ext cx="7050328" cy="390684"/>
          </a:xfrm>
          <a:prstGeom prst="rect">
            <a:avLst/>
          </a:prstGeom>
        </p:spPr>
        <p:txBody>
          <a:bodyPr wrap="non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2 (a). Quantity of the Waste Generated  and Waste Treatment Method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239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800600"/>
          </a:xfrm>
        </p:spPr>
        <p:txBody>
          <a:bodyPr>
            <a:normAutofit fontScale="70000" lnSpcReduction="20000"/>
          </a:bodyPr>
          <a:lstStyle/>
          <a:p>
            <a:pPr lvl="0" algn="just">
              <a:buFont typeface="Wingdings" pitchFamily="2" charset="2"/>
              <a:buChar char="Ø"/>
            </a:pPr>
            <a:r>
              <a:rPr lang="en-IN" b="1" dirty="0"/>
              <a:t>Empowering Local Governments  is one of the solid strategies for ensuring community ownership, integration and localization of SDGs at grassroots level, primarily due to the fact that the members are directly elected by the people, and </a:t>
            </a:r>
            <a:r>
              <a:rPr lang="en-IN" dirty="0">
                <a:effectLst>
                  <a:outerShdw blurRad="38100" dist="38100" dir="2700000" algn="tl">
                    <a:srgbClr val="000000">
                      <a:alpha val="43137"/>
                    </a:srgbClr>
                  </a:outerShdw>
                </a:effectLst>
              </a:rPr>
              <a:t>are mandated to undertake planning exercise for </a:t>
            </a:r>
            <a:r>
              <a:rPr lang="en-IN" b="1" dirty="0">
                <a:effectLst>
                  <a:outerShdw blurRad="38100" dist="38100" dir="2700000" algn="tl">
                    <a:srgbClr val="000000">
                      <a:alpha val="43137"/>
                    </a:srgbClr>
                  </a:outerShdw>
                </a:effectLst>
              </a:rPr>
              <a:t>“social justice and local economic development”</a:t>
            </a:r>
            <a:r>
              <a:rPr lang="en-IN" u="sng" dirty="0">
                <a:effectLst>
                  <a:outerShdw blurRad="38100" dist="38100" dir="2700000" algn="tl">
                    <a:srgbClr val="000000">
                      <a:alpha val="43137"/>
                    </a:srgbClr>
                  </a:outerShdw>
                </a:effectLst>
              </a:rPr>
              <a:t> </a:t>
            </a:r>
            <a:r>
              <a:rPr lang="en-IN" b="1" dirty="0"/>
              <a:t>in consultation with the people. </a:t>
            </a:r>
            <a:endParaRPr lang="en-US" b="1" dirty="0"/>
          </a:p>
          <a:p>
            <a:pPr lvl="0" algn="just">
              <a:buFont typeface="Wingdings" pitchFamily="2" charset="2"/>
              <a:buChar char="Ø"/>
            </a:pPr>
            <a:r>
              <a:rPr lang="en-IN" b="1" dirty="0"/>
              <a:t>29 Subjects that are assigned to Gram Panchayats cover the SDGs.</a:t>
            </a:r>
            <a:endParaRPr lang="en-US" b="1" dirty="0"/>
          </a:p>
          <a:p>
            <a:pPr lvl="0" algn="just">
              <a:buFont typeface="Wingdings" pitchFamily="2" charset="2"/>
              <a:buChar char="Ø"/>
            </a:pPr>
            <a:r>
              <a:rPr lang="en-IN" b="1" dirty="0">
                <a:effectLst>
                  <a:outerShdw blurRad="38100" dist="38100" dir="2700000" algn="tl">
                    <a:srgbClr val="000000">
                      <a:alpha val="43137"/>
                    </a:srgbClr>
                  </a:outerShdw>
                </a:effectLst>
              </a:rPr>
              <a:t>Many of the SDG targets are within the purview of these functions listed in the 11</a:t>
            </a:r>
            <a:r>
              <a:rPr lang="en-IN" b="1" baseline="30000" dirty="0">
                <a:effectLst>
                  <a:outerShdw blurRad="38100" dist="38100" dir="2700000" algn="tl">
                    <a:srgbClr val="000000">
                      <a:alpha val="43137"/>
                    </a:srgbClr>
                  </a:outerShdw>
                </a:effectLst>
              </a:rPr>
              <a:t>th</a:t>
            </a:r>
            <a:r>
              <a:rPr lang="en-IN" b="1" dirty="0">
                <a:effectLst>
                  <a:outerShdw blurRad="38100" dist="38100" dir="2700000" algn="tl">
                    <a:srgbClr val="000000">
                      <a:alpha val="43137"/>
                    </a:srgbClr>
                  </a:outerShdw>
                </a:effectLst>
              </a:rPr>
              <a:t>Schedule.</a:t>
            </a:r>
            <a:endParaRPr lang="en-US" b="1" dirty="0">
              <a:effectLst>
                <a:outerShdw blurRad="38100" dist="38100" dir="2700000" algn="tl">
                  <a:srgbClr val="000000">
                    <a:alpha val="43137"/>
                  </a:srgbClr>
                </a:outerShdw>
              </a:effectLst>
            </a:endParaRPr>
          </a:p>
          <a:p>
            <a:pPr lvl="0" algn="just">
              <a:buFont typeface="Wingdings" pitchFamily="2" charset="2"/>
              <a:buChar char="Ø"/>
            </a:pPr>
            <a:r>
              <a:rPr lang="en-IN" b="1" dirty="0"/>
              <a:t>There are also the various flagship programmes such as </a:t>
            </a:r>
            <a:r>
              <a:rPr lang="en-IN" b="1" i="1" dirty="0" err="1"/>
              <a:t>Swachh</a:t>
            </a:r>
            <a:r>
              <a:rPr lang="en-IN" b="1" i="1" dirty="0"/>
              <a:t> Bharat </a:t>
            </a:r>
            <a:r>
              <a:rPr lang="en-IN" b="1" i="1" dirty="0" err="1"/>
              <a:t>Abhiyan</a:t>
            </a:r>
            <a:r>
              <a:rPr lang="en-IN" b="1" i="1" dirty="0"/>
              <a:t> and Jan </a:t>
            </a:r>
            <a:r>
              <a:rPr lang="en-IN" b="1" i="1" dirty="0" err="1"/>
              <a:t>Dhan</a:t>
            </a:r>
            <a:r>
              <a:rPr lang="en-IN" b="1" i="1" dirty="0"/>
              <a:t> </a:t>
            </a:r>
            <a:r>
              <a:rPr lang="en-IN" b="1" i="1" dirty="0" err="1"/>
              <a:t>Yojana</a:t>
            </a:r>
            <a:r>
              <a:rPr lang="en-IN" b="1" dirty="0"/>
              <a:t> which are at the core of the SDGs.  Local governments play a pivotal role in many of these programmes.</a:t>
            </a:r>
            <a:endParaRPr lang="en-US" b="1" dirty="0"/>
          </a:p>
          <a:p>
            <a:pPr lvl="0" algn="just">
              <a:buFont typeface="Wingdings" pitchFamily="2" charset="2"/>
              <a:buChar char="Ø"/>
            </a:pPr>
            <a:r>
              <a:rPr lang="en-IN" b="1" dirty="0">
                <a:effectLst>
                  <a:outerShdw blurRad="38100" dist="38100" dir="2700000" algn="tl">
                    <a:srgbClr val="000000">
                      <a:alpha val="43137"/>
                    </a:srgbClr>
                  </a:outerShdw>
                </a:effectLst>
              </a:rPr>
              <a:t>MoPR has been advocating to integrate SDGs with GPDP and have started to prepare guidelines to support this integration</a:t>
            </a:r>
            <a:r>
              <a:rPr lang="en-IN" b="1" dirty="0"/>
              <a:t>.</a:t>
            </a:r>
            <a:endParaRPr lang="en-US" b="1" dirty="0"/>
          </a:p>
          <a:p>
            <a:pPr algn="just">
              <a:buFont typeface="Wingdings" pitchFamily="2" charset="2"/>
              <a:buChar char="Ø"/>
            </a:pPr>
            <a:endParaRPr lang="en-US" b="1" dirty="0"/>
          </a:p>
        </p:txBody>
      </p:sp>
      <p:sp>
        <p:nvSpPr>
          <p:cNvPr id="4" name="Title 1"/>
          <p:cNvSpPr>
            <a:spLocks noGrp="1"/>
          </p:cNvSpPr>
          <p:nvPr>
            <p:ph type="title"/>
          </p:nvPr>
        </p:nvSpPr>
        <p:spPr>
          <a:xfrm>
            <a:off x="457200" y="381000"/>
            <a:ext cx="8382000" cy="838200"/>
          </a:xfrm>
          <a:solidFill>
            <a:srgbClr val="660033"/>
          </a:solidFill>
        </p:spPr>
        <p:txBody>
          <a:bodyPr>
            <a:normAutofit fontScale="90000"/>
          </a:bodyPr>
          <a:lstStyle/>
          <a:p>
            <a:r>
              <a:rPr lang="en-IN" sz="4000" b="1" dirty="0">
                <a:solidFill>
                  <a:schemeClr val="bg1"/>
                </a:solidFill>
              </a:rPr>
              <a:t>Attempts to Localize SDGs in India</a:t>
            </a:r>
            <a:r>
              <a:rPr lang="en-US" dirty="0">
                <a:solidFill>
                  <a:schemeClr val="bg1"/>
                </a:solidFill>
              </a:rPr>
              <a:t/>
            </a:r>
            <a:br>
              <a:rPr lang="en-US" dirty="0">
                <a:solidFill>
                  <a:schemeClr val="bg1"/>
                </a:solidFill>
              </a:rPr>
            </a:br>
            <a:r>
              <a:rPr lang="en-IN" sz="2200" b="1" dirty="0">
                <a:solidFill>
                  <a:srgbClr val="FFFF00"/>
                </a:solidFill>
              </a:rPr>
              <a:t>The Attempts by the MoPR in Localizing SDGs</a:t>
            </a:r>
            <a:endParaRPr lang="en-US" sz="2200" dirty="0">
              <a:solidFill>
                <a:srgbClr val="FFFF00"/>
              </a:solidFill>
            </a:endParaRPr>
          </a:p>
        </p:txBody>
      </p:sp>
      <p:sp>
        <p:nvSpPr>
          <p:cNvPr id="5" name="Rectangle 4"/>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705600" y="6492875"/>
            <a:ext cx="2133600" cy="365125"/>
          </a:xfrm>
        </p:spPr>
        <p:txBody>
          <a:bodyPr/>
          <a:lstStyle/>
          <a:p>
            <a:fld id="{8D18AE97-595F-4912-898A-D92AFA227895}"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a:t>
            </a:r>
            <a:r>
              <a:rPr lang="en-US" sz="4400" b="1" dirty="0">
                <a:solidFill>
                  <a:schemeClr val="bg1"/>
                </a:solidFill>
                <a:latin typeface="+mj-lt"/>
                <a:ea typeface="+mj-ea"/>
                <a:cs typeface="+mj-cs"/>
              </a:rPr>
              <a:t> EMISSION ESTIMATION</a:t>
            </a:r>
            <a:r>
              <a:rPr kumimoji="0" lang="en-US" sz="4400" b="1" i="0" u="none" strike="noStrike" kern="1200" cap="none" spc="0" normalizeH="0" baseline="0" noProof="0" dirty="0">
                <a:ln>
                  <a:noFill/>
                </a:ln>
                <a:solidFill>
                  <a:schemeClr val="bg1"/>
                </a:solidFill>
                <a:effectLst/>
                <a:uLnTx/>
                <a:uFillTx/>
                <a:latin typeface="+mj-lt"/>
                <a:ea typeface="+mj-ea"/>
                <a:cs typeface="+mj-cs"/>
              </a:rPr>
              <a:t> SURVEY FORM</a:t>
            </a:r>
          </a:p>
        </p:txBody>
      </p:sp>
      <p:sp>
        <p:nvSpPr>
          <p:cNvPr id="2" name="Rectangle 1">
            <a:extLst>
              <a:ext uri="{FF2B5EF4-FFF2-40B4-BE49-F238E27FC236}">
                <a16:creationId xmlns="" xmlns:a16="http://schemas.microsoft.com/office/drawing/2014/main" id="{0FB97628-F6E3-4A2B-87AF-4A56EE98DCD0}"/>
              </a:ext>
            </a:extLst>
          </p:cNvPr>
          <p:cNvSpPr/>
          <p:nvPr/>
        </p:nvSpPr>
        <p:spPr>
          <a:xfrm>
            <a:off x="1219200" y="1066800"/>
            <a:ext cx="6513342" cy="709233"/>
          </a:xfrm>
          <a:prstGeom prst="rect">
            <a:avLst/>
          </a:prstGeom>
        </p:spPr>
        <p:txBody>
          <a:bodyPr wrap="square">
            <a:spAutoFit/>
          </a:bodyPr>
          <a:lstStyle/>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3. </a:t>
            </a:r>
            <a:r>
              <a:rPr lang="en-US" b="1" dirty="0">
                <a:latin typeface="Times New Roman" panose="02020603050405020304" pitchFamily="18" charset="0"/>
                <a:ea typeface="Calibri" panose="020F0502020204030204" pitchFamily="34" charset="0"/>
                <a:cs typeface="Times New Roman" panose="02020603050405020304" pitchFamily="18" charset="0"/>
              </a:rPr>
              <a:t>Bus        Auto                Taxi                 Other Vehicle (………………………………..)    Stand</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0EED0EFE-19A5-429A-8D77-A056687560B7}"/>
              </a:ext>
            </a:extLst>
          </p:cNvPr>
          <p:cNvGraphicFramePr>
            <a:graphicFrameLocks noGrp="1"/>
          </p:cNvGraphicFramePr>
          <p:nvPr>
            <p:extLst>
              <p:ext uri="{D42A27DB-BD31-4B8C-83A1-F6EECF244321}">
                <p14:modId xmlns:p14="http://schemas.microsoft.com/office/powerpoint/2010/main" val="3080079927"/>
              </p:ext>
            </p:extLst>
          </p:nvPr>
        </p:nvGraphicFramePr>
        <p:xfrm>
          <a:off x="990600" y="2038630"/>
          <a:ext cx="6080760" cy="544322"/>
        </p:xfrm>
        <a:graphic>
          <a:graphicData uri="http://schemas.openxmlformats.org/drawingml/2006/table">
            <a:tbl>
              <a:tblPr firstRow="1" firstCol="1" bandRow="1">
                <a:tableStyleId>{5C22544A-7EE6-4342-B048-85BDC9FD1C3A}</a:tableStyleId>
              </a:tblPr>
              <a:tblGrid>
                <a:gridCol w="2781300">
                  <a:extLst>
                    <a:ext uri="{9D8B030D-6E8A-4147-A177-3AD203B41FA5}">
                      <a16:colId xmlns="" xmlns:a16="http://schemas.microsoft.com/office/drawing/2014/main" val="1194400864"/>
                    </a:ext>
                  </a:extLst>
                </a:gridCol>
                <a:gridCol w="3299460">
                  <a:extLst>
                    <a:ext uri="{9D8B030D-6E8A-4147-A177-3AD203B41FA5}">
                      <a16:colId xmlns="" xmlns:a16="http://schemas.microsoft.com/office/drawing/2014/main" val="2982599440"/>
                    </a:ext>
                  </a:extLst>
                </a:gridCol>
              </a:tblGrid>
              <a:tr h="0">
                <a:tc>
                  <a:txBody>
                    <a:bodyPr/>
                    <a:lstStyle/>
                    <a:p>
                      <a:pPr>
                        <a:lnSpc>
                          <a:spcPct val="115000"/>
                        </a:lnSpc>
                        <a:spcAft>
                          <a:spcPts val="0"/>
                        </a:spcAft>
                      </a:pPr>
                      <a:r>
                        <a:rPr lang="en-US" sz="1600" dirty="0">
                          <a:effectLst/>
                        </a:rPr>
                        <a:t>Name of the place where the Bus/Auto/Taxi stand is located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71452010"/>
                  </a:ext>
                </a:extLst>
              </a:tr>
            </a:tbl>
          </a:graphicData>
        </a:graphic>
      </p:graphicFrame>
      <p:graphicFrame>
        <p:nvGraphicFramePr>
          <p:cNvPr id="5" name="Table 4">
            <a:extLst>
              <a:ext uri="{FF2B5EF4-FFF2-40B4-BE49-F238E27FC236}">
                <a16:creationId xmlns="" xmlns:a16="http://schemas.microsoft.com/office/drawing/2014/main" id="{D75BC889-AD7A-459D-94AA-8BC07ED8D398}"/>
              </a:ext>
            </a:extLst>
          </p:cNvPr>
          <p:cNvGraphicFramePr>
            <a:graphicFrameLocks noGrp="1"/>
          </p:cNvGraphicFramePr>
          <p:nvPr>
            <p:extLst>
              <p:ext uri="{D42A27DB-BD31-4B8C-83A1-F6EECF244321}">
                <p14:modId xmlns:p14="http://schemas.microsoft.com/office/powerpoint/2010/main" val="2098461503"/>
              </p:ext>
            </p:extLst>
          </p:nvPr>
        </p:nvGraphicFramePr>
        <p:xfrm>
          <a:off x="634218" y="3247598"/>
          <a:ext cx="6793524" cy="3452114"/>
        </p:xfrm>
        <a:graphic>
          <a:graphicData uri="http://schemas.openxmlformats.org/drawingml/2006/table">
            <a:tbl>
              <a:tblPr firstRow="1" firstCol="1" bandRow="1">
                <a:tableStyleId>{5C22544A-7EE6-4342-B048-85BDC9FD1C3A}</a:tableStyleId>
              </a:tblPr>
              <a:tblGrid>
                <a:gridCol w="681764">
                  <a:extLst>
                    <a:ext uri="{9D8B030D-6E8A-4147-A177-3AD203B41FA5}">
                      <a16:colId xmlns="" xmlns:a16="http://schemas.microsoft.com/office/drawing/2014/main" val="794618833"/>
                    </a:ext>
                  </a:extLst>
                </a:gridCol>
                <a:gridCol w="1264918">
                  <a:extLst>
                    <a:ext uri="{9D8B030D-6E8A-4147-A177-3AD203B41FA5}">
                      <a16:colId xmlns="" xmlns:a16="http://schemas.microsoft.com/office/drawing/2014/main" val="1474272081"/>
                    </a:ext>
                  </a:extLst>
                </a:gridCol>
                <a:gridCol w="441976">
                  <a:extLst>
                    <a:ext uri="{9D8B030D-6E8A-4147-A177-3AD203B41FA5}">
                      <a16:colId xmlns="" xmlns:a16="http://schemas.microsoft.com/office/drawing/2014/main" val="3980201338"/>
                    </a:ext>
                  </a:extLst>
                </a:gridCol>
                <a:gridCol w="876149">
                  <a:extLst>
                    <a:ext uri="{9D8B030D-6E8A-4147-A177-3AD203B41FA5}">
                      <a16:colId xmlns="" xmlns:a16="http://schemas.microsoft.com/office/drawing/2014/main" val="1941353868"/>
                    </a:ext>
                  </a:extLst>
                </a:gridCol>
                <a:gridCol w="461131">
                  <a:extLst>
                    <a:ext uri="{9D8B030D-6E8A-4147-A177-3AD203B41FA5}">
                      <a16:colId xmlns="" xmlns:a16="http://schemas.microsoft.com/office/drawing/2014/main" val="200535723"/>
                    </a:ext>
                  </a:extLst>
                </a:gridCol>
                <a:gridCol w="730006">
                  <a:extLst>
                    <a:ext uri="{9D8B030D-6E8A-4147-A177-3AD203B41FA5}">
                      <a16:colId xmlns="" xmlns:a16="http://schemas.microsoft.com/office/drawing/2014/main" val="124713731"/>
                    </a:ext>
                  </a:extLst>
                </a:gridCol>
                <a:gridCol w="505116">
                  <a:extLst>
                    <a:ext uri="{9D8B030D-6E8A-4147-A177-3AD203B41FA5}">
                      <a16:colId xmlns="" xmlns:a16="http://schemas.microsoft.com/office/drawing/2014/main" val="2064944342"/>
                    </a:ext>
                  </a:extLst>
                </a:gridCol>
                <a:gridCol w="730006">
                  <a:extLst>
                    <a:ext uri="{9D8B030D-6E8A-4147-A177-3AD203B41FA5}">
                      <a16:colId xmlns="" xmlns:a16="http://schemas.microsoft.com/office/drawing/2014/main" val="2509028497"/>
                    </a:ext>
                  </a:extLst>
                </a:gridCol>
                <a:gridCol w="527108">
                  <a:extLst>
                    <a:ext uri="{9D8B030D-6E8A-4147-A177-3AD203B41FA5}">
                      <a16:colId xmlns="" xmlns:a16="http://schemas.microsoft.com/office/drawing/2014/main" val="3401347782"/>
                    </a:ext>
                  </a:extLst>
                </a:gridCol>
                <a:gridCol w="575350">
                  <a:extLst>
                    <a:ext uri="{9D8B030D-6E8A-4147-A177-3AD203B41FA5}">
                      <a16:colId xmlns="" xmlns:a16="http://schemas.microsoft.com/office/drawing/2014/main" val="2285244385"/>
                    </a:ext>
                  </a:extLst>
                </a:gridCol>
              </a:tblGrid>
              <a:tr h="0">
                <a:tc gridSpan="2">
                  <a:txBody>
                    <a:bodyPr/>
                    <a:lstStyle/>
                    <a:p>
                      <a:pPr>
                        <a:lnSpc>
                          <a:spcPct val="115000"/>
                        </a:lnSpc>
                        <a:spcAft>
                          <a:spcPts val="0"/>
                        </a:spcAft>
                      </a:pPr>
                      <a:r>
                        <a:rPr lang="en-US" sz="1200">
                          <a:effectLst/>
                        </a:rPr>
                        <a:t>Details of the Vehicle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8">
                  <a:txBody>
                    <a:bodyPr/>
                    <a:lstStyle/>
                    <a:p>
                      <a:pPr>
                        <a:lnSpc>
                          <a:spcPct val="115000"/>
                        </a:lnSpc>
                        <a:spcAft>
                          <a:spcPts val="0"/>
                        </a:spcAft>
                      </a:pPr>
                      <a:r>
                        <a:rPr lang="en-US" sz="1200">
                          <a:effectLst/>
                        </a:rPr>
                        <a:t>Information on fuel used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263307360"/>
                  </a:ext>
                </a:extLst>
              </a:tr>
              <a:tr h="0">
                <a:tc>
                  <a:txBody>
                    <a:bodyPr/>
                    <a:lstStyle/>
                    <a:p>
                      <a:pPr>
                        <a:lnSpc>
                          <a:spcPct val="115000"/>
                        </a:lnSpc>
                        <a:spcAft>
                          <a:spcPts val="0"/>
                        </a:spcAft>
                      </a:pPr>
                      <a:r>
                        <a:rPr lang="en-US" sz="1200">
                          <a:effectLst/>
                        </a:rPr>
                        <a:t>Sl No.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Type of vehicle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200">
                          <a:effectLst/>
                        </a:rPr>
                        <a:t>Diesel</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Petrol</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CNG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a:lnSpc>
                          <a:spcPct val="115000"/>
                        </a:lnSpc>
                        <a:spcAft>
                          <a:spcPts val="0"/>
                        </a:spcAft>
                      </a:pPr>
                      <a:r>
                        <a:rPr lang="en-US" sz="1200">
                          <a:effectLst/>
                        </a:rPr>
                        <a:t>Electricity</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1566527773"/>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month(Litre)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month(Litre)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quantity of fuel used per month(Kg)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Average distance traveled per month (Km</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92799672"/>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38685055"/>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91831556"/>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4881645"/>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89632714"/>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5605082"/>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68457382"/>
                  </a:ext>
                </a:extLst>
              </a:tr>
              <a:tr h="0">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55898998"/>
                  </a:ext>
                </a:extLst>
              </a:tr>
            </a:tbl>
          </a:graphicData>
        </a:graphic>
      </p:graphicFrame>
      <p:sp>
        <p:nvSpPr>
          <p:cNvPr id="6" name="TextBox 5">
            <a:extLst>
              <a:ext uri="{FF2B5EF4-FFF2-40B4-BE49-F238E27FC236}">
                <a16:creationId xmlns="" xmlns:a16="http://schemas.microsoft.com/office/drawing/2014/main" id="{2A2DEC91-AC04-410E-9060-25A5D1A8B281}"/>
              </a:ext>
            </a:extLst>
          </p:cNvPr>
          <p:cNvSpPr txBox="1"/>
          <p:nvPr/>
        </p:nvSpPr>
        <p:spPr>
          <a:xfrm>
            <a:off x="914400" y="2743200"/>
            <a:ext cx="6513342" cy="369332"/>
          </a:xfrm>
          <a:prstGeom prst="rect">
            <a:avLst/>
          </a:prstGeom>
          <a:noFill/>
        </p:spPr>
        <p:txBody>
          <a:bodyPr wrap="square" rtlCol="0">
            <a:spAutoFit/>
          </a:bodyPr>
          <a:lstStyle/>
          <a:p>
            <a:r>
              <a:rPr lang="en-US" dirty="0"/>
              <a:t>3. (a). Type of Vehicles and Fuels Used</a:t>
            </a:r>
            <a:endParaRPr lang="en-IN" dirty="0"/>
          </a:p>
        </p:txBody>
      </p:sp>
    </p:spTree>
    <p:extLst>
      <p:ext uri="{BB962C8B-B14F-4D97-AF65-F5344CB8AC3E}">
        <p14:creationId xmlns:p14="http://schemas.microsoft.com/office/powerpoint/2010/main" val="2542889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52400"/>
            <a:ext cx="8229600" cy="685800"/>
          </a:xfrm>
          <a:prstGeom prst="rect">
            <a:avLst/>
          </a:prstGeom>
          <a:solidFill>
            <a:srgbClr val="660033"/>
          </a:solidFill>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mj-cs"/>
              </a:rPr>
              <a:t>NET ZERO CARBON –</a:t>
            </a:r>
            <a:r>
              <a:rPr lang="en-US" sz="4400" b="1" dirty="0">
                <a:solidFill>
                  <a:schemeClr val="bg1"/>
                </a:solidFill>
                <a:latin typeface="+mj-lt"/>
                <a:ea typeface="+mj-ea"/>
                <a:cs typeface="+mj-cs"/>
              </a:rPr>
              <a:t> EMISSION ESTIMATION</a:t>
            </a:r>
            <a:r>
              <a:rPr kumimoji="0" lang="en-US" sz="4400" b="1" i="0" u="none" strike="noStrike" kern="1200" cap="none" spc="0" normalizeH="0" baseline="0" noProof="0" dirty="0">
                <a:ln>
                  <a:noFill/>
                </a:ln>
                <a:solidFill>
                  <a:schemeClr val="bg1"/>
                </a:solidFill>
                <a:effectLst/>
                <a:uLnTx/>
                <a:uFillTx/>
                <a:latin typeface="+mj-lt"/>
                <a:ea typeface="+mj-ea"/>
                <a:cs typeface="+mj-cs"/>
              </a:rPr>
              <a:t> SURVEY FORM</a:t>
            </a:r>
          </a:p>
        </p:txBody>
      </p:sp>
      <p:graphicFrame>
        <p:nvGraphicFramePr>
          <p:cNvPr id="4" name="Table 3">
            <a:extLst>
              <a:ext uri="{FF2B5EF4-FFF2-40B4-BE49-F238E27FC236}">
                <a16:creationId xmlns="" xmlns:a16="http://schemas.microsoft.com/office/drawing/2014/main" id="{19232107-C4EA-4152-8632-83CA378559A1}"/>
              </a:ext>
            </a:extLst>
          </p:cNvPr>
          <p:cNvGraphicFramePr>
            <a:graphicFrameLocks noGrp="1"/>
          </p:cNvGraphicFramePr>
          <p:nvPr>
            <p:extLst>
              <p:ext uri="{D42A27DB-BD31-4B8C-83A1-F6EECF244321}">
                <p14:modId xmlns:p14="http://schemas.microsoft.com/office/powerpoint/2010/main" val="3804971657"/>
              </p:ext>
            </p:extLst>
          </p:nvPr>
        </p:nvGraphicFramePr>
        <p:xfrm>
          <a:off x="609600" y="1760474"/>
          <a:ext cx="6080760" cy="593852"/>
        </p:xfrm>
        <a:graphic>
          <a:graphicData uri="http://schemas.openxmlformats.org/drawingml/2006/table">
            <a:tbl>
              <a:tblPr firstRow="1" firstCol="1" bandRow="1">
                <a:tableStyleId>{5C22544A-7EE6-4342-B048-85BDC9FD1C3A}</a:tableStyleId>
              </a:tblPr>
              <a:tblGrid>
                <a:gridCol w="3040380">
                  <a:extLst>
                    <a:ext uri="{9D8B030D-6E8A-4147-A177-3AD203B41FA5}">
                      <a16:colId xmlns="" xmlns:a16="http://schemas.microsoft.com/office/drawing/2014/main" val="3031588014"/>
                    </a:ext>
                  </a:extLst>
                </a:gridCol>
                <a:gridCol w="3040380">
                  <a:extLst>
                    <a:ext uri="{9D8B030D-6E8A-4147-A177-3AD203B41FA5}">
                      <a16:colId xmlns="" xmlns:a16="http://schemas.microsoft.com/office/drawing/2014/main" val="3172614674"/>
                    </a:ext>
                  </a:extLst>
                </a:gridCol>
              </a:tblGrid>
              <a:tr h="0">
                <a:tc>
                  <a:txBody>
                    <a:bodyPr/>
                    <a:lstStyle/>
                    <a:p>
                      <a:pPr>
                        <a:lnSpc>
                          <a:spcPct val="115000"/>
                        </a:lnSpc>
                        <a:spcAft>
                          <a:spcPts val="0"/>
                        </a:spcAft>
                      </a:pPr>
                      <a:r>
                        <a:rPr lang="en-US" sz="1800" dirty="0">
                          <a:effectLst/>
                        </a:rPr>
                        <a:t>Name of the Place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22584885"/>
                  </a:ext>
                </a:extLst>
              </a:tr>
              <a:tr h="0">
                <a:tc>
                  <a:txBody>
                    <a:bodyPr/>
                    <a:lstStyle/>
                    <a:p>
                      <a:pPr>
                        <a:lnSpc>
                          <a:spcPct val="115000"/>
                        </a:lnSpc>
                        <a:spcAft>
                          <a:spcPts val="0"/>
                        </a:spcAft>
                      </a:pPr>
                      <a:r>
                        <a:rPr lang="en-US" sz="1800" dirty="0">
                          <a:effectLst/>
                        </a:rPr>
                        <a:t>Area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31152445"/>
                  </a:ext>
                </a:extLst>
              </a:tr>
            </a:tbl>
          </a:graphicData>
        </a:graphic>
      </p:graphicFrame>
      <p:sp>
        <p:nvSpPr>
          <p:cNvPr id="7" name="TextBox 6">
            <a:extLst>
              <a:ext uri="{FF2B5EF4-FFF2-40B4-BE49-F238E27FC236}">
                <a16:creationId xmlns="" xmlns:a16="http://schemas.microsoft.com/office/drawing/2014/main" id="{87648960-7B9A-4EC9-83A0-915EB93F5EE6}"/>
              </a:ext>
            </a:extLst>
          </p:cNvPr>
          <p:cNvSpPr txBox="1"/>
          <p:nvPr/>
        </p:nvSpPr>
        <p:spPr>
          <a:xfrm>
            <a:off x="762000" y="1143000"/>
            <a:ext cx="4267200" cy="369332"/>
          </a:xfrm>
          <a:prstGeom prst="rect">
            <a:avLst/>
          </a:prstGeom>
          <a:noFill/>
        </p:spPr>
        <p:txBody>
          <a:bodyPr wrap="square" rtlCol="0">
            <a:spAutoFit/>
          </a:bodyPr>
          <a:lstStyle/>
          <a:p>
            <a:r>
              <a:rPr lang="en-US" dirty="0"/>
              <a:t>4. </a:t>
            </a:r>
            <a:r>
              <a:rPr lang="en-US" b="1" dirty="0"/>
              <a:t>Market</a:t>
            </a:r>
            <a:endParaRPr lang="en-IN" b="1" dirty="0"/>
          </a:p>
        </p:txBody>
      </p:sp>
      <p:sp>
        <p:nvSpPr>
          <p:cNvPr id="8" name="Rectangle 7">
            <a:extLst>
              <a:ext uri="{FF2B5EF4-FFF2-40B4-BE49-F238E27FC236}">
                <a16:creationId xmlns="" xmlns:a16="http://schemas.microsoft.com/office/drawing/2014/main" id="{2B35F50C-A03B-4000-A406-BBD328D274E9}"/>
              </a:ext>
            </a:extLst>
          </p:cNvPr>
          <p:cNvSpPr/>
          <p:nvPr/>
        </p:nvSpPr>
        <p:spPr>
          <a:xfrm>
            <a:off x="609600" y="2616536"/>
            <a:ext cx="7696200" cy="709233"/>
          </a:xfrm>
          <a:prstGeom prst="rect">
            <a:avLst/>
          </a:prstGeom>
        </p:spPr>
        <p:txBody>
          <a:bodyPr wrap="squar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4 (a). Details regarding quantities of waste generated  and waste treatment methods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 xmlns:a16="http://schemas.microsoft.com/office/drawing/2014/main" id="{C583AE6D-584E-4FCA-8050-979C12C7FF54}"/>
              </a:ext>
            </a:extLst>
          </p:cNvPr>
          <p:cNvGraphicFramePr>
            <a:graphicFrameLocks noGrp="1"/>
          </p:cNvGraphicFramePr>
          <p:nvPr>
            <p:extLst>
              <p:ext uri="{D42A27DB-BD31-4B8C-83A1-F6EECF244321}">
                <p14:modId xmlns:p14="http://schemas.microsoft.com/office/powerpoint/2010/main" val="2241740174"/>
              </p:ext>
            </p:extLst>
          </p:nvPr>
        </p:nvGraphicFramePr>
        <p:xfrm>
          <a:off x="782515" y="3565705"/>
          <a:ext cx="6080760" cy="2107378"/>
        </p:xfrm>
        <a:graphic>
          <a:graphicData uri="http://schemas.openxmlformats.org/drawingml/2006/table">
            <a:tbl>
              <a:tblPr firstRow="1" firstCol="1" bandRow="1">
                <a:tableStyleId>{5C22544A-7EE6-4342-B048-85BDC9FD1C3A}</a:tableStyleId>
              </a:tblPr>
              <a:tblGrid>
                <a:gridCol w="2026920">
                  <a:extLst>
                    <a:ext uri="{9D8B030D-6E8A-4147-A177-3AD203B41FA5}">
                      <a16:colId xmlns="" xmlns:a16="http://schemas.microsoft.com/office/drawing/2014/main" val="1410114528"/>
                    </a:ext>
                  </a:extLst>
                </a:gridCol>
                <a:gridCol w="2026920">
                  <a:extLst>
                    <a:ext uri="{9D8B030D-6E8A-4147-A177-3AD203B41FA5}">
                      <a16:colId xmlns="" xmlns:a16="http://schemas.microsoft.com/office/drawing/2014/main" val="2463616381"/>
                    </a:ext>
                  </a:extLst>
                </a:gridCol>
                <a:gridCol w="1371600">
                  <a:extLst>
                    <a:ext uri="{9D8B030D-6E8A-4147-A177-3AD203B41FA5}">
                      <a16:colId xmlns="" xmlns:a16="http://schemas.microsoft.com/office/drawing/2014/main" val="3257121124"/>
                    </a:ext>
                  </a:extLst>
                </a:gridCol>
                <a:gridCol w="655320">
                  <a:extLst>
                    <a:ext uri="{9D8B030D-6E8A-4147-A177-3AD203B41FA5}">
                      <a16:colId xmlns="" xmlns:a16="http://schemas.microsoft.com/office/drawing/2014/main" val="3665546899"/>
                    </a:ext>
                  </a:extLst>
                </a:gridCol>
              </a:tblGrid>
              <a:tr h="0">
                <a:tc>
                  <a:txBody>
                    <a:bodyPr/>
                    <a:lstStyle/>
                    <a:p>
                      <a:pPr>
                        <a:lnSpc>
                          <a:spcPct val="115000"/>
                        </a:lnSpc>
                        <a:spcAft>
                          <a:spcPts val="0"/>
                        </a:spcAft>
                      </a:pPr>
                      <a:r>
                        <a:rPr lang="en-US" sz="1400" dirty="0">
                          <a:effectLst/>
                          <a:latin typeface="+mn-lt"/>
                        </a:rPr>
                        <a:t>Type</a:t>
                      </a:r>
                      <a:endParaRPr lang="en-IN"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latin typeface="+mn-lt"/>
                        </a:rPr>
                        <a:t>Waste per day(Kilogram)</a:t>
                      </a:r>
                      <a:endParaRPr lang="en-IN" sz="140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n-US" sz="1400">
                          <a:effectLst/>
                          <a:latin typeface="+mn-lt"/>
                        </a:rPr>
                        <a:t>Processing method</a:t>
                      </a:r>
                      <a:endParaRPr lang="en-IN" sz="14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 xmlns:a16="http://schemas.microsoft.com/office/drawing/2014/main" val="1442110865"/>
                  </a:ext>
                </a:extLst>
              </a:tr>
              <a:tr h="257175">
                <a:tc rowSpan="3">
                  <a:txBody>
                    <a:bodyPr/>
                    <a:lstStyle/>
                    <a:p>
                      <a:pPr>
                        <a:lnSpc>
                          <a:spcPct val="115000"/>
                        </a:lnSpc>
                        <a:spcAft>
                          <a:spcPts val="0"/>
                        </a:spcAft>
                      </a:pPr>
                      <a:r>
                        <a:rPr lang="en-US" sz="1400" dirty="0">
                          <a:effectLst/>
                          <a:latin typeface="+mn-lt"/>
                        </a:rPr>
                        <a:t>Organic</a:t>
                      </a:r>
                      <a:endParaRPr lang="en-IN" sz="1400" dirty="0">
                        <a:effectLst/>
                        <a:latin typeface="+mn-lt"/>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400" dirty="0">
                          <a:effectLst/>
                          <a:latin typeface="+mn-lt"/>
                        </a:rPr>
                        <a:t> </a:t>
                      </a:r>
                      <a:endParaRPr lang="en-IN"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latin typeface="+mn-lt"/>
                        </a:rPr>
                        <a:t>Dumped</a:t>
                      </a:r>
                      <a:endParaRPr lang="en-IN" sz="1400">
                        <a:effectLst/>
                        <a:latin typeface="+mn-lt"/>
                      </a:endParaRPr>
                    </a:p>
                    <a:p>
                      <a:pPr>
                        <a:lnSpc>
                          <a:spcPct val="115000"/>
                        </a:lnSpc>
                        <a:spcAft>
                          <a:spcPts val="0"/>
                        </a:spcAft>
                      </a:pPr>
                      <a:r>
                        <a:rPr lang="en-US" sz="1400">
                          <a:effectLst/>
                          <a:latin typeface="+mn-lt"/>
                        </a:rPr>
                        <a:t> </a:t>
                      </a:r>
                      <a:endParaRPr lang="en-IN"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latin typeface="+mn-lt"/>
                        </a:rPr>
                        <a:t> </a:t>
                      </a:r>
                      <a:endParaRPr lang="en-IN" sz="1400">
                        <a:effectLst/>
                        <a:latin typeface="+mn-lt"/>
                      </a:endParaRPr>
                    </a:p>
                    <a:p>
                      <a:pPr>
                        <a:lnSpc>
                          <a:spcPct val="115000"/>
                        </a:lnSpc>
                        <a:spcAft>
                          <a:spcPts val="0"/>
                        </a:spcAft>
                      </a:pPr>
                      <a:r>
                        <a:rPr lang="en-US" sz="1400">
                          <a:effectLst/>
                          <a:latin typeface="+mn-lt"/>
                        </a:rPr>
                        <a:t> </a:t>
                      </a:r>
                      <a:endParaRPr lang="en-IN"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3564833"/>
                  </a:ext>
                </a:extLst>
              </a:tr>
              <a:tr h="20002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a:effectLst/>
                          <a:latin typeface="+mn-lt"/>
                        </a:rPr>
                        <a:t>Composting</a:t>
                      </a:r>
                      <a:endParaRPr lang="en-IN"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latin typeface="+mn-lt"/>
                        </a:rPr>
                        <a:t> </a:t>
                      </a:r>
                      <a:endParaRPr lang="en-IN"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26408426"/>
                  </a:ext>
                </a:extLst>
              </a:tr>
              <a:tr h="2190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a:effectLst/>
                          <a:latin typeface="+mn-lt"/>
                        </a:rPr>
                        <a:t>Converted into Bio gas</a:t>
                      </a:r>
                      <a:endParaRPr lang="en-IN"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latin typeface="+mn-lt"/>
                        </a:rPr>
                        <a:t> </a:t>
                      </a:r>
                      <a:endParaRPr lang="en-IN"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26660055"/>
                  </a:ext>
                </a:extLst>
              </a:tr>
              <a:tr h="152400">
                <a:tc rowSpan="3">
                  <a:txBody>
                    <a:bodyPr/>
                    <a:lstStyle/>
                    <a:p>
                      <a:pPr>
                        <a:lnSpc>
                          <a:spcPct val="115000"/>
                        </a:lnSpc>
                        <a:spcAft>
                          <a:spcPts val="0"/>
                        </a:spcAft>
                      </a:pPr>
                      <a:r>
                        <a:rPr lang="en-US" sz="1400">
                          <a:effectLst/>
                          <a:latin typeface="+mn-lt"/>
                        </a:rPr>
                        <a:t>Non organic</a:t>
                      </a:r>
                      <a:endParaRPr lang="en-IN" sz="1400">
                        <a:effectLst/>
                        <a:latin typeface="+mn-lt"/>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400" dirty="0">
                          <a:effectLst/>
                          <a:latin typeface="+mn-lt"/>
                        </a:rPr>
                        <a:t> </a:t>
                      </a:r>
                      <a:endParaRPr lang="en-IN"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latin typeface="+mn-lt"/>
                        </a:rPr>
                        <a:t>Burning</a:t>
                      </a:r>
                      <a:endParaRPr lang="en-IN"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latin typeface="+mn-lt"/>
                        </a:rPr>
                        <a:t> </a:t>
                      </a:r>
                      <a:endParaRPr lang="en-IN"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19018205"/>
                  </a:ext>
                </a:extLst>
              </a:tr>
              <a:tr h="1809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a:effectLst/>
                          <a:latin typeface="+mn-lt"/>
                        </a:rPr>
                        <a:t>Dumped</a:t>
                      </a:r>
                      <a:endParaRPr lang="en-IN"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latin typeface="+mn-lt"/>
                        </a:rPr>
                        <a:t> </a:t>
                      </a:r>
                      <a:endParaRPr lang="en-IN"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16869986"/>
                  </a:ext>
                </a:extLst>
              </a:tr>
              <a:tr h="1936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dirty="0">
                          <a:effectLst/>
                          <a:latin typeface="+mn-lt"/>
                        </a:rPr>
                        <a:t>Segregate</a:t>
                      </a:r>
                      <a:endParaRPr lang="en-IN"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mn-lt"/>
                        </a:rPr>
                        <a:t> </a:t>
                      </a:r>
                      <a:endParaRPr lang="en-IN"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11577340"/>
                  </a:ext>
                </a:extLst>
              </a:tr>
            </a:tbl>
          </a:graphicData>
        </a:graphic>
      </p:graphicFrame>
    </p:spTree>
    <p:extLst>
      <p:ext uri="{BB962C8B-B14F-4D97-AF65-F5344CB8AC3E}">
        <p14:creationId xmlns:p14="http://schemas.microsoft.com/office/powerpoint/2010/main" val="2071707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33"/>
          </a:solidFill>
        </p:spPr>
        <p:txBody>
          <a:bodyPr>
            <a:noAutofit/>
          </a:bodyPr>
          <a:lstStyle/>
          <a:p>
            <a:r>
              <a:rPr lang="en-IN" sz="3200" b="1" dirty="0">
                <a:solidFill>
                  <a:schemeClr val="bg1"/>
                </a:solidFill>
              </a:rPr>
              <a:t>Challenges in Localizing SDGs at Grassroots level in Kerala</a:t>
            </a:r>
            <a:endParaRPr lang="en-US" sz="3200" dirty="0">
              <a:solidFill>
                <a:schemeClr val="bg1"/>
              </a:solidFill>
            </a:endParaRPr>
          </a:p>
        </p:txBody>
      </p:sp>
      <p:sp>
        <p:nvSpPr>
          <p:cNvPr id="3" name="Content Placeholder 2"/>
          <p:cNvSpPr>
            <a:spLocks noGrp="1"/>
          </p:cNvSpPr>
          <p:nvPr>
            <p:ph idx="1"/>
          </p:nvPr>
        </p:nvSpPr>
        <p:spPr>
          <a:xfrm>
            <a:off x="228600" y="1676400"/>
            <a:ext cx="8686800" cy="4953000"/>
          </a:xfrm>
        </p:spPr>
        <p:txBody>
          <a:bodyPr>
            <a:noAutofit/>
          </a:bodyPr>
          <a:lstStyle/>
          <a:p>
            <a:pPr lvl="0">
              <a:spcBef>
                <a:spcPts val="0"/>
              </a:spcBef>
              <a:buFont typeface="Wingdings" pitchFamily="2" charset="2"/>
              <a:buChar char="Ø"/>
            </a:pPr>
            <a:r>
              <a:rPr lang="en-IN" sz="2100" b="1" dirty="0"/>
              <a:t>There are many conceptional and operational issues on “Localizing SDGs at Grassroots”.</a:t>
            </a:r>
            <a:endParaRPr lang="en-US" sz="2100" b="1" dirty="0"/>
          </a:p>
          <a:p>
            <a:pPr lvl="0">
              <a:spcBef>
                <a:spcPts val="0"/>
              </a:spcBef>
              <a:buFont typeface="Wingdings" pitchFamily="2" charset="2"/>
              <a:buChar char="Ø"/>
            </a:pPr>
            <a:r>
              <a:rPr lang="en-IN" sz="2100" b="1" dirty="0"/>
              <a:t>Elected functionaries at the grassroots level and other rural stakeholders have not been able to  fully internalize the SDGs in general.</a:t>
            </a:r>
            <a:endParaRPr lang="en-US" sz="2100" b="1" dirty="0"/>
          </a:p>
          <a:p>
            <a:pPr lvl="0">
              <a:spcBef>
                <a:spcPts val="0"/>
              </a:spcBef>
              <a:buFont typeface="Wingdings" pitchFamily="2" charset="2"/>
              <a:buChar char="Ø"/>
            </a:pPr>
            <a:r>
              <a:rPr lang="en-IN" sz="2100" b="1" dirty="0"/>
              <a:t>Capacity deficit in using available secondary data from different sources. </a:t>
            </a:r>
            <a:endParaRPr lang="en-US" sz="2100" b="1" dirty="0"/>
          </a:p>
          <a:p>
            <a:pPr lvl="0">
              <a:spcBef>
                <a:spcPts val="0"/>
              </a:spcBef>
              <a:buFont typeface="Wingdings" pitchFamily="2" charset="2"/>
              <a:buChar char="Ø"/>
            </a:pPr>
            <a:r>
              <a:rPr lang="en-IN" sz="2100" b="1" dirty="0"/>
              <a:t>Lack of quantitative and qualitative data in terms of SDGs at the local level. </a:t>
            </a:r>
            <a:endParaRPr lang="en-US" sz="2100" b="1" dirty="0"/>
          </a:p>
          <a:p>
            <a:pPr lvl="0">
              <a:spcBef>
                <a:spcPts val="0"/>
              </a:spcBef>
              <a:buFont typeface="Wingdings" pitchFamily="2" charset="2"/>
              <a:buChar char="Ø"/>
            </a:pPr>
            <a:r>
              <a:rPr lang="en-IN" sz="2100" b="1" dirty="0"/>
              <a:t>Lack of proper measurement framework for quantifying SDGs at the local level.</a:t>
            </a:r>
            <a:endParaRPr lang="en-US" sz="2100" b="1" dirty="0"/>
          </a:p>
          <a:p>
            <a:pPr lvl="0">
              <a:spcBef>
                <a:spcPts val="0"/>
              </a:spcBef>
              <a:buFont typeface="Wingdings" pitchFamily="2" charset="2"/>
              <a:buChar char="Ø"/>
            </a:pPr>
            <a:r>
              <a:rPr lang="en-IN" sz="2100" b="1" dirty="0"/>
              <a:t>Lack of support from local bureaucry (within the GP and out side the GP). </a:t>
            </a:r>
            <a:endParaRPr lang="en-US" sz="2100" b="1" dirty="0"/>
          </a:p>
          <a:p>
            <a:pPr lvl="0">
              <a:spcBef>
                <a:spcPts val="0"/>
              </a:spcBef>
              <a:buFont typeface="Wingdings" pitchFamily="2" charset="2"/>
              <a:buChar char="Ø"/>
            </a:pPr>
            <a:r>
              <a:rPr lang="en-IN" sz="2100" b="1" dirty="0"/>
              <a:t>Deficit in vernacular literature on SDG and related concepts. </a:t>
            </a:r>
            <a:endParaRPr lang="en-US" sz="2100" b="1" dirty="0"/>
          </a:p>
          <a:p>
            <a:pPr lvl="0">
              <a:spcBef>
                <a:spcPts val="0"/>
              </a:spcBef>
              <a:buFont typeface="Wingdings" pitchFamily="2" charset="2"/>
              <a:buChar char="Ø"/>
            </a:pPr>
            <a:r>
              <a:rPr lang="en-IN" sz="2100" b="1" dirty="0"/>
              <a:t>Deficit in expertise (both academic and praxis domains) on the subject on localizing SDGs at Grassroots.</a:t>
            </a:r>
            <a:endParaRPr lang="en-US" sz="2100" b="1" dirty="0"/>
          </a:p>
          <a:p>
            <a:pPr lvl="0">
              <a:spcBef>
                <a:spcPts val="0"/>
              </a:spcBef>
              <a:buFont typeface="Wingdings" pitchFamily="2" charset="2"/>
              <a:buChar char="Ø"/>
            </a:pPr>
            <a:r>
              <a:rPr lang="en-IN" sz="2100" b="1" dirty="0"/>
              <a:t>Serious methodological issues of aggregation and disaggregation of SDGs.</a:t>
            </a:r>
            <a:endParaRPr lang="en-US" sz="2100" b="1" dirty="0"/>
          </a:p>
          <a:p>
            <a:pPr>
              <a:spcBef>
                <a:spcPts val="0"/>
              </a:spcBef>
              <a:buFont typeface="Wingdings" pitchFamily="2" charset="2"/>
              <a:buChar char="Ø"/>
            </a:pPr>
            <a:endParaRPr lang="en-US" sz="2100" b="1" dirty="0"/>
          </a:p>
        </p:txBody>
      </p:sp>
      <p:sp>
        <p:nvSpPr>
          <p:cNvPr id="4" name="Rectangle 3"/>
          <p:cNvSpPr/>
          <p:nvPr/>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670560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629400" y="6553200"/>
            <a:ext cx="2133600" cy="365125"/>
          </a:xfrm>
        </p:spPr>
        <p:txBody>
          <a:bodyPr/>
          <a:lstStyle/>
          <a:p>
            <a:fld id="{8D18AE97-595F-4912-898A-D92AFA227895}"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563562"/>
          </a:xfrm>
          <a:solidFill>
            <a:srgbClr val="660033"/>
          </a:solidFill>
        </p:spPr>
        <p:txBody>
          <a:bodyPr>
            <a:normAutofit fontScale="90000"/>
          </a:bodyPr>
          <a:lstStyle/>
          <a:p>
            <a:r>
              <a:rPr lang="en-US" b="1" dirty="0">
                <a:solidFill>
                  <a:schemeClr val="bg1"/>
                </a:solidFill>
              </a:rPr>
              <a:t>Conclusion</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lgn="just">
              <a:buFont typeface="Wingdings" pitchFamily="2" charset="2"/>
              <a:buChar char="ü"/>
            </a:pPr>
            <a:r>
              <a:rPr lang="en-IN" b="1" dirty="0"/>
              <a:t>The experimentations in localizing SDGs in these 2 GPs (and  many cases all over the country) have the feasibility of scaling up this model across  India.</a:t>
            </a:r>
            <a:endParaRPr lang="en-US" b="1" dirty="0"/>
          </a:p>
          <a:p>
            <a:pPr lvl="0" algn="just">
              <a:buFont typeface="Wingdings" pitchFamily="2" charset="2"/>
              <a:buChar char="ü"/>
            </a:pPr>
            <a:r>
              <a:rPr lang="en-IN" b="1" dirty="0"/>
              <a:t>The experimentations in localizing SDGs in these cases have some   theoretical perspective of </a:t>
            </a:r>
            <a:r>
              <a:rPr lang="en-IN" b="1" dirty="0">
                <a:effectLst>
                  <a:outerShdw blurRad="38100" dist="38100" dir="2700000" algn="tl">
                    <a:srgbClr val="000000">
                      <a:alpha val="43137"/>
                    </a:srgbClr>
                  </a:outerShdw>
                </a:effectLst>
              </a:rPr>
              <a:t>Gandhi-</a:t>
            </a:r>
            <a:r>
              <a:rPr lang="en-IN" b="1" dirty="0" err="1">
                <a:effectLst>
                  <a:outerShdw blurRad="38100" dist="38100" dir="2700000" algn="tl">
                    <a:srgbClr val="000000">
                      <a:alpha val="43137"/>
                    </a:srgbClr>
                  </a:outerShdw>
                </a:effectLst>
              </a:rPr>
              <a:t>Kumarappa</a:t>
            </a:r>
            <a:r>
              <a:rPr lang="en-IN" b="1" dirty="0">
                <a:effectLst>
                  <a:outerShdw blurRad="38100" dist="38100" dir="2700000" algn="tl">
                    <a:srgbClr val="000000">
                      <a:alpha val="43137"/>
                    </a:srgbClr>
                  </a:outerShdw>
                </a:effectLst>
              </a:rPr>
              <a:t> Framework on Political Economy of Development and Environment.</a:t>
            </a:r>
            <a:endParaRPr lang="en-US" b="1" dirty="0">
              <a:effectLst>
                <a:outerShdw blurRad="38100" dist="38100" dir="2700000" algn="tl">
                  <a:srgbClr val="000000">
                    <a:alpha val="43137"/>
                  </a:srgbClr>
                </a:outerShdw>
              </a:effectLst>
            </a:endParaRPr>
          </a:p>
          <a:p>
            <a:pPr lvl="0" algn="just">
              <a:buFont typeface="Wingdings" pitchFamily="2" charset="2"/>
              <a:buChar char="ü"/>
            </a:pPr>
            <a:r>
              <a:rPr lang="en-IN" b="1" i="1" dirty="0">
                <a:effectLst>
                  <a:outerShdw blurRad="38100" dist="38100" dir="2700000" algn="tl">
                    <a:srgbClr val="000000">
                      <a:alpha val="43137"/>
                    </a:srgbClr>
                  </a:outerShdw>
                </a:effectLst>
              </a:rPr>
              <a:t>Localization of SDGs at the Grassroots through Local Governments in an affordable and speedy manner may be possible if  there is  a proper  convergence of SDGs with the annual Mission Antyodaya Survey ,GPDP, Grants  from  Union and State Finance Commissions  and Flagship Programmes. </a:t>
            </a:r>
          </a:p>
          <a:p>
            <a:pPr lvl="0" algn="just">
              <a:buFont typeface="Wingdings" pitchFamily="2" charset="2"/>
              <a:buChar char="ü"/>
            </a:pPr>
            <a:endParaRPr lang="en-US" b="1" i="1" dirty="0"/>
          </a:p>
          <a:p>
            <a:pPr algn="just">
              <a:buFont typeface="Wingdings" pitchFamily="2" charset="2"/>
              <a:buChar char="ü"/>
            </a:pPr>
            <a:endParaRPr lang="en-US" b="1" dirty="0"/>
          </a:p>
        </p:txBody>
      </p:sp>
      <p:sp>
        <p:nvSpPr>
          <p:cNvPr id="4" name="Rectangle 3"/>
          <p:cNvSpPr/>
          <p:nvPr/>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553200" y="6492875"/>
            <a:ext cx="2133600" cy="365125"/>
          </a:xfrm>
        </p:spPr>
        <p:txBody>
          <a:bodyPr/>
          <a:lstStyle/>
          <a:p>
            <a:fld id="{8D18AE97-595F-4912-898A-D92AFA227895}"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estionnaire.jpg"/>
          <p:cNvPicPr>
            <a:picLocks noChangeAspect="1"/>
          </p:cNvPicPr>
          <p:nvPr/>
        </p:nvPicPr>
        <p:blipFill>
          <a:blip r:embed="rId2" cstate="print"/>
          <a:srcRect t="6167" b="7930"/>
          <a:stretch>
            <a:fillRect/>
          </a:stretch>
        </p:blipFill>
        <p:spPr>
          <a:xfrm>
            <a:off x="0" y="457200"/>
            <a:ext cx="4114801" cy="6283982"/>
          </a:xfrm>
          <a:prstGeom prst="rect">
            <a:avLst/>
          </a:prstGeom>
        </p:spPr>
      </p:pic>
      <p:sp>
        <p:nvSpPr>
          <p:cNvPr id="4" name="Rectangle 3"/>
          <p:cNvSpPr/>
          <p:nvPr/>
        </p:nvSpPr>
        <p:spPr>
          <a:xfrm>
            <a:off x="0" y="0"/>
            <a:ext cx="9144000" cy="4572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77000"/>
            <a:ext cx="9144000" cy="381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81500" y="1592124"/>
            <a:ext cx="4495800" cy="707886"/>
          </a:xfrm>
          <a:prstGeom prst="rect">
            <a:avLst/>
          </a:prstGeom>
          <a:noFill/>
        </p:spPr>
        <p:txBody>
          <a:bodyPr wrap="square" rtlCol="0">
            <a:spAutoFit/>
          </a:bodyPr>
          <a:lstStyle/>
          <a:p>
            <a:r>
              <a:rPr lang="en-US" sz="4000" dirty="0">
                <a:solidFill>
                  <a:schemeClr val="accent4">
                    <a:lumMod val="50000"/>
                  </a:schemeClr>
                </a:solidFill>
                <a:latin typeface="Lucida Handwriting" pitchFamily="66" charset="0"/>
              </a:rPr>
              <a:t>THANK </a:t>
            </a:r>
            <a:r>
              <a:rPr lang="en-US" sz="4000" dirty="0" smtClean="0">
                <a:solidFill>
                  <a:schemeClr val="accent4">
                    <a:lumMod val="50000"/>
                  </a:schemeClr>
                </a:solidFill>
                <a:latin typeface="Lucida Handwriting" pitchFamily="66" charset="0"/>
              </a:rPr>
              <a:t>YOU</a:t>
            </a:r>
            <a:endParaRPr lang="en-US" sz="4000" dirty="0">
              <a:solidFill>
                <a:schemeClr val="accent4">
                  <a:lumMod val="50000"/>
                </a:schemeClr>
              </a:solidFill>
              <a:latin typeface="Lucida Handwriting" pitchFamily="66" charset="0"/>
            </a:endParaRPr>
          </a:p>
        </p:txBody>
      </p:sp>
      <p:sp>
        <p:nvSpPr>
          <p:cNvPr id="6" name="Slide Number Placeholder 5"/>
          <p:cNvSpPr>
            <a:spLocks noGrp="1"/>
          </p:cNvSpPr>
          <p:nvPr>
            <p:ph type="sldNum" sz="quarter" idx="12"/>
          </p:nvPr>
        </p:nvSpPr>
        <p:spPr/>
        <p:txBody>
          <a:bodyPr/>
          <a:lstStyle/>
          <a:p>
            <a:fld id="{8D18AE97-595F-4912-898A-D92AFA227895}" type="slidenum">
              <a:rPr lang="en-US" smtClean="0"/>
              <a:pPr/>
              <a:t>54</a:t>
            </a:fld>
            <a:endParaRPr lang="en-US"/>
          </a:p>
        </p:txBody>
      </p:sp>
      <p:sp>
        <p:nvSpPr>
          <p:cNvPr id="8" name="TextBox 7"/>
          <p:cNvSpPr txBox="1"/>
          <p:nvPr/>
        </p:nvSpPr>
        <p:spPr>
          <a:xfrm>
            <a:off x="4819935" y="3926304"/>
            <a:ext cx="3466530" cy="1415772"/>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Jos </a:t>
            </a:r>
            <a:r>
              <a:rPr lang="en-US" b="1" dirty="0" err="1">
                <a:solidFill>
                  <a:srgbClr val="FF0000"/>
                </a:solidFill>
                <a:latin typeface="Times New Roman" pitchFamily="18" charset="0"/>
                <a:cs typeface="Times New Roman" pitchFamily="18" charset="0"/>
              </a:rPr>
              <a:t>Chathukulam</a:t>
            </a:r>
            <a:endParaRPr lang="en-US" b="1" dirty="0">
              <a:solidFill>
                <a:srgbClr val="FF0000"/>
              </a:solidFill>
              <a:latin typeface="Times New Roman" pitchFamily="18" charset="0"/>
              <a:cs typeface="Times New Roman" pitchFamily="18" charset="0"/>
            </a:endParaRPr>
          </a:p>
          <a:p>
            <a:pPr algn="ctr"/>
            <a:r>
              <a:rPr lang="en-US" sz="1400" b="1" dirty="0">
                <a:solidFill>
                  <a:srgbClr val="002060"/>
                </a:solidFill>
                <a:latin typeface="Times New Roman" pitchFamily="18" charset="0"/>
                <a:cs typeface="Times New Roman" pitchFamily="18" charset="0"/>
              </a:rPr>
              <a:t>Director</a:t>
            </a:r>
          </a:p>
          <a:p>
            <a:pPr algn="ctr"/>
            <a:r>
              <a:rPr lang="en-US" sz="1400" b="1" dirty="0">
                <a:solidFill>
                  <a:srgbClr val="002060"/>
                </a:solidFill>
                <a:latin typeface="Times New Roman" pitchFamily="18" charset="0"/>
                <a:cs typeface="Times New Roman" pitchFamily="18" charset="0"/>
              </a:rPr>
              <a:t>Centre for Rural Management (CRM)</a:t>
            </a:r>
          </a:p>
          <a:p>
            <a:pPr algn="ctr"/>
            <a:r>
              <a:rPr lang="en-US" sz="1400" b="1" dirty="0" err="1">
                <a:solidFill>
                  <a:srgbClr val="002060"/>
                </a:solidFill>
                <a:latin typeface="Times New Roman" pitchFamily="18" charset="0"/>
                <a:cs typeface="Times New Roman" pitchFamily="18" charset="0"/>
              </a:rPr>
              <a:t>Kottayam</a:t>
            </a:r>
            <a:r>
              <a:rPr lang="en-US" sz="1400" b="1" dirty="0">
                <a:solidFill>
                  <a:srgbClr val="002060"/>
                </a:solidFill>
                <a:latin typeface="Times New Roman" pitchFamily="18" charset="0"/>
                <a:cs typeface="Times New Roman" pitchFamily="18" charset="0"/>
              </a:rPr>
              <a:t> , Kerala (India</a:t>
            </a:r>
            <a:r>
              <a:rPr lang="en-US" sz="1400" b="1" dirty="0" smtClean="0">
                <a:solidFill>
                  <a:srgbClr val="002060"/>
                </a:solidFill>
                <a:latin typeface="Times New Roman" pitchFamily="18" charset="0"/>
                <a:cs typeface="Times New Roman" pitchFamily="18" charset="0"/>
              </a:rPr>
              <a:t>), email: joschathukulam@gmail.com</a:t>
            </a:r>
            <a:endParaRPr lang="en-US" sz="1400" b="1" dirty="0">
              <a:solidFill>
                <a:srgbClr val="002060"/>
              </a:solidFill>
              <a:latin typeface="Times New Roman" pitchFamily="18" charset="0"/>
              <a:cs typeface="Times New Roman" pitchFamily="18" charset="0"/>
            </a:endParaRPr>
          </a:p>
          <a:p>
            <a:endParaRPr lang="en-IN"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pic>
        <p:nvPicPr>
          <p:cNvPr id="1026" name="Picture 2" descr="C:\Users\Acer\Downloads\IMG20220309133028.jpg"/>
          <p:cNvPicPr>
            <a:picLocks noChangeAspect="1" noChangeArrowheads="1"/>
          </p:cNvPicPr>
          <p:nvPr/>
        </p:nvPicPr>
        <p:blipFill>
          <a:blip r:embed="rId2" cstate="print">
            <a:lum/>
          </a:blip>
          <a:srcRect/>
          <a:stretch>
            <a:fillRect/>
          </a:stretch>
        </p:blipFill>
        <p:spPr bwMode="auto">
          <a:xfrm>
            <a:off x="1600200" y="0"/>
            <a:ext cx="5943599" cy="6858000"/>
          </a:xfrm>
          <a:prstGeom prst="rect">
            <a:avLst/>
          </a:prstGeom>
          <a:noFill/>
        </p:spPr>
      </p:pic>
      <p:sp>
        <p:nvSpPr>
          <p:cNvPr id="5" name="TextBox 4"/>
          <p:cNvSpPr txBox="1"/>
          <p:nvPr/>
        </p:nvSpPr>
        <p:spPr>
          <a:xfrm>
            <a:off x="7848600" y="4648200"/>
            <a:ext cx="1085554" cy="646331"/>
          </a:xfrm>
          <a:prstGeom prst="rect">
            <a:avLst/>
          </a:prstGeom>
          <a:noFill/>
        </p:spPr>
        <p:txBody>
          <a:bodyPr wrap="none" rtlCol="0">
            <a:spAutoFit/>
          </a:bodyPr>
          <a:lstStyle/>
          <a:p>
            <a:r>
              <a:rPr lang="en-US" sz="3600" b="1" dirty="0">
                <a:hlinkClick r:id="rId3" action="ppaction://hlinksldjump"/>
              </a:rPr>
              <a:t>Back</a:t>
            </a:r>
            <a:endParaRPr lang="en-US" sz="3600" b="1" dirty="0"/>
          </a:p>
        </p:txBody>
      </p:sp>
      <p:sp>
        <p:nvSpPr>
          <p:cNvPr id="7" name="Slide Number Placeholder 6"/>
          <p:cNvSpPr>
            <a:spLocks noGrp="1"/>
          </p:cNvSpPr>
          <p:nvPr>
            <p:ph type="sldNum" sz="quarter" idx="12"/>
          </p:nvPr>
        </p:nvSpPr>
        <p:spPr/>
        <p:txBody>
          <a:bodyPr/>
          <a:lstStyle/>
          <a:p>
            <a:fld id="{8D18AE97-595F-4912-898A-D92AFA227895}" type="slidenum">
              <a:rPr lang="en-US" smtClean="0"/>
              <a:pPr/>
              <a:t>55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lgn="just">
              <a:buFont typeface="Wingdings" pitchFamily="2" charset="2"/>
              <a:buChar char="Ø"/>
            </a:pPr>
            <a:r>
              <a:rPr lang="en-IN" b="1" dirty="0"/>
              <a:t>The GPDPs are prepared in a participatory manner and needs to be approved by the Gram </a:t>
            </a:r>
            <a:r>
              <a:rPr lang="en-IN" b="1" dirty="0" err="1"/>
              <a:t>Sabhas</a:t>
            </a:r>
            <a:r>
              <a:rPr lang="en-IN" b="1" dirty="0"/>
              <a:t>. Thus, </a:t>
            </a:r>
            <a:r>
              <a:rPr lang="en-IN" b="1" dirty="0">
                <a:effectLst>
                  <a:outerShdw blurRad="38100" dist="38100" dir="2700000" algn="tl">
                    <a:srgbClr val="000000">
                      <a:alpha val="43137"/>
                    </a:srgbClr>
                  </a:outerShdw>
                </a:effectLst>
              </a:rPr>
              <a:t>integrating SDGs into GPDP is an important step in localizing SDGs at the grassroots level</a:t>
            </a:r>
            <a:r>
              <a:rPr lang="en-IN" b="1" dirty="0"/>
              <a:t>. </a:t>
            </a:r>
            <a:endParaRPr lang="en-US" b="1" dirty="0"/>
          </a:p>
          <a:p>
            <a:pPr lvl="0" algn="just">
              <a:buFont typeface="Wingdings" pitchFamily="2" charset="2"/>
              <a:buChar char="Ø"/>
            </a:pPr>
            <a:r>
              <a:rPr lang="en-IN" b="1" dirty="0"/>
              <a:t>The GPDP process supported by the MoPR has created conducive conditions for  the Gram Panchayats to integrate SDGs into development action . </a:t>
            </a:r>
            <a:endParaRPr lang="en-US" b="1" dirty="0"/>
          </a:p>
          <a:p>
            <a:pPr lvl="0" algn="just">
              <a:buFont typeface="Wingdings" pitchFamily="2" charset="2"/>
              <a:buChar char="Ø"/>
            </a:pPr>
            <a:r>
              <a:rPr lang="en-IN" b="1" dirty="0"/>
              <a:t>MoPR is committed to the achievement of SDG goals through </a:t>
            </a:r>
            <a:r>
              <a:rPr lang="en-IN" b="1" i="1" dirty="0" err="1"/>
              <a:t>Rashtriya</a:t>
            </a:r>
            <a:r>
              <a:rPr lang="en-IN" b="1" i="1" dirty="0"/>
              <a:t> Gram </a:t>
            </a:r>
            <a:r>
              <a:rPr lang="en-IN" b="1" i="1" dirty="0" err="1"/>
              <a:t>Swaraj</a:t>
            </a:r>
            <a:r>
              <a:rPr lang="en-IN" b="1" i="1" dirty="0"/>
              <a:t> </a:t>
            </a:r>
            <a:r>
              <a:rPr lang="en-IN" b="1" i="1" dirty="0" err="1"/>
              <a:t>Abhiyan</a:t>
            </a:r>
            <a:r>
              <a:rPr lang="en-IN" b="1" i="1" dirty="0"/>
              <a:t> </a:t>
            </a:r>
            <a:r>
              <a:rPr lang="en-IN" b="1" dirty="0"/>
              <a:t>(RGSA).</a:t>
            </a:r>
            <a:endParaRPr lang="en-US" b="1" dirty="0"/>
          </a:p>
          <a:p>
            <a:pPr algn="just">
              <a:buFont typeface="Wingdings" pitchFamily="2" charset="2"/>
              <a:buChar char="Ø"/>
            </a:pPr>
            <a:endParaRPr lang="en-US" b="1" dirty="0"/>
          </a:p>
        </p:txBody>
      </p:sp>
      <p:sp>
        <p:nvSpPr>
          <p:cNvPr id="4" name="Title 1">
            <a:extLst>
              <a:ext uri="{FF2B5EF4-FFF2-40B4-BE49-F238E27FC236}">
                <a16:creationId xmlns="" xmlns:a16="http://schemas.microsoft.com/office/drawing/2014/main" id="{B3C6AFB4-FD83-429D-8E0E-0497FDD47C5D}"/>
              </a:ext>
            </a:extLst>
          </p:cNvPr>
          <p:cNvSpPr>
            <a:spLocks noGrp="1"/>
          </p:cNvSpPr>
          <p:nvPr>
            <p:ph type="title"/>
          </p:nvPr>
        </p:nvSpPr>
        <p:spPr>
          <a:xfrm>
            <a:off x="457200" y="274638"/>
            <a:ext cx="8382000" cy="868362"/>
          </a:xfrm>
          <a:solidFill>
            <a:srgbClr val="660033"/>
          </a:solidFill>
        </p:spPr>
        <p:txBody>
          <a:bodyPr>
            <a:normAutofit fontScale="90000"/>
          </a:bodyPr>
          <a:lstStyle/>
          <a:p>
            <a:r>
              <a:rPr lang="en-IN" sz="4000" b="1" dirty="0">
                <a:solidFill>
                  <a:schemeClr val="bg1"/>
                </a:solidFill>
              </a:rPr>
              <a:t/>
            </a:r>
            <a:br>
              <a:rPr lang="en-IN" sz="4000" b="1" dirty="0">
                <a:solidFill>
                  <a:schemeClr val="bg1"/>
                </a:solidFill>
              </a:rPr>
            </a:br>
            <a:r>
              <a:rPr lang="en-IN" sz="4000" b="1" dirty="0">
                <a:solidFill>
                  <a:schemeClr val="bg1"/>
                </a:solidFill>
              </a:rPr>
              <a:t>Attempts to Localize SDGs in India</a:t>
            </a:r>
            <a:r>
              <a:rPr lang="en-US" sz="4000" dirty="0">
                <a:solidFill>
                  <a:schemeClr val="bg1"/>
                </a:solidFill>
              </a:rPr>
              <a:t/>
            </a:r>
            <a:br>
              <a:rPr lang="en-US" sz="4000" dirty="0">
                <a:solidFill>
                  <a:schemeClr val="bg1"/>
                </a:solidFill>
              </a:rPr>
            </a:br>
            <a:r>
              <a:rPr lang="en-IN" sz="2200" b="1" dirty="0">
                <a:solidFill>
                  <a:srgbClr val="FFFF00"/>
                </a:solidFill>
              </a:rPr>
              <a:t>The Attempts by the MoPR in Localizing SDGs</a:t>
            </a:r>
            <a:r>
              <a:rPr lang="en-US" dirty="0">
                <a:solidFill>
                  <a:srgbClr val="FFFF00"/>
                </a:solidFill>
              </a:rPr>
              <a:t/>
            </a:r>
            <a:br>
              <a:rPr lang="en-US" dirty="0">
                <a:solidFill>
                  <a:srgbClr val="FFFF00"/>
                </a:solidFill>
              </a:rPr>
            </a:br>
            <a:endParaRPr lang="en-US" dirty="0">
              <a:solidFill>
                <a:srgbClr val="FFFF00"/>
              </a:solidFill>
            </a:endParaRPr>
          </a:p>
        </p:txBody>
      </p:sp>
      <p:sp>
        <p:nvSpPr>
          <p:cNvPr id="5" name="Rectangle 4"/>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553200" y="6492875"/>
            <a:ext cx="2133600" cy="365125"/>
          </a:xfrm>
        </p:spPr>
        <p:txBody>
          <a:bodyPr/>
          <a:lstStyle/>
          <a:p>
            <a:fld id="{8D18AE97-595F-4912-898A-D92AFA227895}"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5791200"/>
          </a:xfrm>
        </p:spPr>
        <p:txBody>
          <a:bodyPr>
            <a:normAutofit fontScale="70000" lnSpcReduction="20000"/>
          </a:bodyPr>
          <a:lstStyle/>
          <a:p>
            <a:pPr lvl="0"/>
            <a:r>
              <a:rPr lang="en-IN" b="1" dirty="0"/>
              <a:t>Among the 17 SDGs, MoPR has identified 13 Goals where it could intervene at the grassroots level. Those selected SDGs are:</a:t>
            </a:r>
            <a:endParaRPr lang="en-US" b="1" dirty="0"/>
          </a:p>
          <a:p>
            <a:pPr lvl="0">
              <a:buFont typeface="Wingdings" pitchFamily="2" charset="2"/>
              <a:buChar char="ü"/>
            </a:pPr>
            <a:r>
              <a:rPr lang="en-IN" b="1" dirty="0">
                <a:solidFill>
                  <a:srgbClr val="002060"/>
                </a:solidFill>
              </a:rPr>
              <a:t>Goal 1 – NO POVERTY</a:t>
            </a:r>
            <a:endParaRPr lang="en-US" b="1" dirty="0">
              <a:solidFill>
                <a:srgbClr val="002060"/>
              </a:solidFill>
            </a:endParaRPr>
          </a:p>
          <a:p>
            <a:pPr lvl="0">
              <a:buFont typeface="Wingdings" pitchFamily="2" charset="2"/>
              <a:buChar char="ü"/>
            </a:pPr>
            <a:r>
              <a:rPr lang="en-IN" b="1" dirty="0">
                <a:solidFill>
                  <a:srgbClr val="002060"/>
                </a:solidFill>
              </a:rPr>
              <a:t>Goal 2 - ZERO HUNGER</a:t>
            </a:r>
            <a:endParaRPr lang="en-US" b="1" dirty="0">
              <a:solidFill>
                <a:srgbClr val="002060"/>
              </a:solidFill>
            </a:endParaRPr>
          </a:p>
          <a:p>
            <a:pPr lvl="0">
              <a:buFont typeface="Wingdings" pitchFamily="2" charset="2"/>
              <a:buChar char="ü"/>
            </a:pPr>
            <a:r>
              <a:rPr lang="en-IN" b="1" dirty="0">
                <a:solidFill>
                  <a:srgbClr val="002060"/>
                </a:solidFill>
              </a:rPr>
              <a:t>Goal 3 - GOOD HEALTH AND WELL BEING</a:t>
            </a:r>
            <a:endParaRPr lang="en-US" b="1" dirty="0">
              <a:solidFill>
                <a:srgbClr val="002060"/>
              </a:solidFill>
            </a:endParaRPr>
          </a:p>
          <a:p>
            <a:pPr lvl="0">
              <a:buFont typeface="Wingdings" pitchFamily="2" charset="2"/>
              <a:buChar char="ü"/>
            </a:pPr>
            <a:r>
              <a:rPr lang="en-IN" b="1" dirty="0">
                <a:solidFill>
                  <a:srgbClr val="002060"/>
                </a:solidFill>
              </a:rPr>
              <a:t>Goal 4 - QUALITY EDUCATION</a:t>
            </a:r>
            <a:endParaRPr lang="en-US" b="1" dirty="0">
              <a:solidFill>
                <a:srgbClr val="002060"/>
              </a:solidFill>
            </a:endParaRPr>
          </a:p>
          <a:p>
            <a:pPr lvl="0">
              <a:buFont typeface="Wingdings" pitchFamily="2" charset="2"/>
              <a:buChar char="ü"/>
            </a:pPr>
            <a:r>
              <a:rPr lang="en-IN" b="1" dirty="0">
                <a:solidFill>
                  <a:srgbClr val="002060"/>
                </a:solidFill>
              </a:rPr>
              <a:t>Goal 5 - GENDER EQUALITY</a:t>
            </a:r>
            <a:endParaRPr lang="en-US" b="1" dirty="0">
              <a:solidFill>
                <a:srgbClr val="002060"/>
              </a:solidFill>
            </a:endParaRPr>
          </a:p>
          <a:p>
            <a:pPr lvl="0">
              <a:buFont typeface="Wingdings" pitchFamily="2" charset="2"/>
              <a:buChar char="ü"/>
            </a:pPr>
            <a:r>
              <a:rPr lang="en-IN" b="1" dirty="0">
                <a:solidFill>
                  <a:srgbClr val="002060"/>
                </a:solidFill>
              </a:rPr>
              <a:t>Goal 6 - CLEAN WATER AND SANITATION</a:t>
            </a:r>
            <a:endParaRPr lang="en-US" b="1" dirty="0">
              <a:solidFill>
                <a:srgbClr val="002060"/>
              </a:solidFill>
            </a:endParaRPr>
          </a:p>
          <a:p>
            <a:pPr lvl="0">
              <a:buFont typeface="Wingdings" pitchFamily="2" charset="2"/>
              <a:buChar char="ü"/>
            </a:pPr>
            <a:r>
              <a:rPr lang="en-IN" b="1" dirty="0">
                <a:solidFill>
                  <a:srgbClr val="002060"/>
                </a:solidFill>
              </a:rPr>
              <a:t>Goal 7 - CLEAN AND AFFORDABLE ENERGY</a:t>
            </a:r>
            <a:endParaRPr lang="en-US" b="1" dirty="0">
              <a:solidFill>
                <a:srgbClr val="002060"/>
              </a:solidFill>
            </a:endParaRPr>
          </a:p>
          <a:p>
            <a:pPr lvl="0">
              <a:buFont typeface="Wingdings" pitchFamily="2" charset="2"/>
              <a:buChar char="ü"/>
            </a:pPr>
            <a:r>
              <a:rPr lang="en-IN" b="1" dirty="0">
                <a:solidFill>
                  <a:srgbClr val="002060"/>
                </a:solidFill>
              </a:rPr>
              <a:t>Goal 8 - DECENT WORK AND ECONOMIC GROWTH </a:t>
            </a:r>
            <a:endParaRPr lang="en-US" b="1" dirty="0">
              <a:solidFill>
                <a:srgbClr val="002060"/>
              </a:solidFill>
            </a:endParaRPr>
          </a:p>
          <a:p>
            <a:pPr lvl="0">
              <a:buFont typeface="Wingdings" pitchFamily="2" charset="2"/>
              <a:buChar char="ü"/>
            </a:pPr>
            <a:r>
              <a:rPr lang="en-IN" b="1" dirty="0">
                <a:solidFill>
                  <a:srgbClr val="002060"/>
                </a:solidFill>
              </a:rPr>
              <a:t>Goal 10 - REDUCED INEQUALITIES</a:t>
            </a:r>
            <a:endParaRPr lang="en-US" b="1" dirty="0">
              <a:solidFill>
                <a:srgbClr val="002060"/>
              </a:solidFill>
            </a:endParaRPr>
          </a:p>
          <a:p>
            <a:pPr lvl="0">
              <a:buFont typeface="Wingdings" pitchFamily="2" charset="2"/>
              <a:buChar char="ü"/>
            </a:pPr>
            <a:r>
              <a:rPr lang="en-IN" b="1" dirty="0">
                <a:solidFill>
                  <a:srgbClr val="002060"/>
                </a:solidFill>
              </a:rPr>
              <a:t>Goal 13 - CLIMATE ACTION</a:t>
            </a:r>
            <a:endParaRPr lang="en-US" b="1" dirty="0">
              <a:solidFill>
                <a:srgbClr val="002060"/>
              </a:solidFill>
            </a:endParaRPr>
          </a:p>
          <a:p>
            <a:pPr lvl="0">
              <a:buFont typeface="Wingdings" pitchFamily="2" charset="2"/>
              <a:buChar char="ü"/>
            </a:pPr>
            <a:r>
              <a:rPr lang="en-IN" b="1" dirty="0">
                <a:solidFill>
                  <a:srgbClr val="002060"/>
                </a:solidFill>
              </a:rPr>
              <a:t>Goal 14 - LIFE BELOW WATER</a:t>
            </a:r>
            <a:endParaRPr lang="en-US" b="1" dirty="0">
              <a:solidFill>
                <a:srgbClr val="002060"/>
              </a:solidFill>
            </a:endParaRPr>
          </a:p>
          <a:p>
            <a:pPr lvl="0">
              <a:buFont typeface="Wingdings" pitchFamily="2" charset="2"/>
              <a:buChar char="ü"/>
            </a:pPr>
            <a:r>
              <a:rPr lang="en-IN" b="1" dirty="0">
                <a:solidFill>
                  <a:srgbClr val="002060"/>
                </a:solidFill>
              </a:rPr>
              <a:t>Goal 15 - LIFE ON LAND</a:t>
            </a:r>
            <a:endParaRPr lang="en-US" b="1" dirty="0">
              <a:solidFill>
                <a:srgbClr val="002060"/>
              </a:solidFill>
            </a:endParaRPr>
          </a:p>
          <a:p>
            <a:pPr lvl="0">
              <a:buFont typeface="Wingdings" pitchFamily="2" charset="2"/>
              <a:buChar char="ü"/>
            </a:pPr>
            <a:r>
              <a:rPr lang="en-IN" b="1" dirty="0">
                <a:solidFill>
                  <a:srgbClr val="002060"/>
                </a:solidFill>
              </a:rPr>
              <a:t>GOAL 16 - PEACE JUSTICE AND STRONG INSTITUTION</a:t>
            </a:r>
            <a:endParaRPr lang="en-US" b="1" dirty="0">
              <a:solidFill>
                <a:srgbClr val="002060"/>
              </a:solidFill>
            </a:endParaRPr>
          </a:p>
          <a:p>
            <a:endParaRPr lang="en-US" b="1" dirty="0"/>
          </a:p>
        </p:txBody>
      </p:sp>
      <p:sp>
        <p:nvSpPr>
          <p:cNvPr id="4" name="Title 1">
            <a:extLst>
              <a:ext uri="{FF2B5EF4-FFF2-40B4-BE49-F238E27FC236}">
                <a16:creationId xmlns="" xmlns:a16="http://schemas.microsoft.com/office/drawing/2014/main" id="{9F406B7A-4E12-46D8-9709-BAB650ADD15D}"/>
              </a:ext>
            </a:extLst>
          </p:cNvPr>
          <p:cNvSpPr>
            <a:spLocks noGrp="1"/>
          </p:cNvSpPr>
          <p:nvPr>
            <p:ph type="title"/>
          </p:nvPr>
        </p:nvSpPr>
        <p:spPr>
          <a:xfrm>
            <a:off x="457200" y="274638"/>
            <a:ext cx="8382000" cy="868362"/>
          </a:xfrm>
          <a:solidFill>
            <a:srgbClr val="660033"/>
          </a:solidFill>
        </p:spPr>
        <p:txBody>
          <a:bodyPr>
            <a:normAutofit fontScale="90000"/>
          </a:bodyPr>
          <a:lstStyle/>
          <a:p>
            <a:r>
              <a:rPr lang="en-IN" sz="4000" b="1" dirty="0">
                <a:solidFill>
                  <a:schemeClr val="bg1"/>
                </a:solidFill>
              </a:rPr>
              <a:t/>
            </a:r>
            <a:br>
              <a:rPr lang="en-IN" sz="4000" b="1" dirty="0">
                <a:solidFill>
                  <a:schemeClr val="bg1"/>
                </a:solidFill>
              </a:rPr>
            </a:br>
            <a:r>
              <a:rPr lang="en-IN" sz="4000" b="1" dirty="0">
                <a:solidFill>
                  <a:schemeClr val="bg1"/>
                </a:solidFill>
              </a:rPr>
              <a:t>Attempts to Localize SDGs in India</a:t>
            </a:r>
            <a:r>
              <a:rPr lang="en-US" sz="4000" dirty="0">
                <a:solidFill>
                  <a:schemeClr val="bg1"/>
                </a:solidFill>
              </a:rPr>
              <a:t/>
            </a:r>
            <a:br>
              <a:rPr lang="en-US" sz="4000" dirty="0">
                <a:solidFill>
                  <a:schemeClr val="bg1"/>
                </a:solidFill>
              </a:rPr>
            </a:br>
            <a:r>
              <a:rPr lang="en-IN" sz="2200" b="1" dirty="0">
                <a:solidFill>
                  <a:srgbClr val="FFFF00"/>
                </a:solidFill>
              </a:rPr>
              <a:t>The Attempts by the </a:t>
            </a:r>
            <a:r>
              <a:rPr lang="en-IN" sz="2200" b="1" dirty="0" err="1">
                <a:solidFill>
                  <a:srgbClr val="FFFF00"/>
                </a:solidFill>
              </a:rPr>
              <a:t>MoPR</a:t>
            </a:r>
            <a:r>
              <a:rPr lang="en-IN" sz="2200" b="1" dirty="0">
                <a:solidFill>
                  <a:srgbClr val="FFFF00"/>
                </a:solidFill>
              </a:rPr>
              <a:t> in Localizing SDGs</a:t>
            </a:r>
            <a:r>
              <a:rPr lang="en-US" dirty="0"/>
              <a:t/>
            </a:r>
            <a:br>
              <a:rPr lang="en-US" dirty="0"/>
            </a:br>
            <a:endParaRPr lang="en-US" dirty="0"/>
          </a:p>
        </p:txBody>
      </p:sp>
      <p:sp>
        <p:nvSpPr>
          <p:cNvPr id="5" name="Rectangle 4"/>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553200" y="6492875"/>
            <a:ext cx="2133600" cy="365125"/>
          </a:xfrm>
        </p:spPr>
        <p:txBody>
          <a:bodyPr/>
          <a:lstStyle/>
          <a:p>
            <a:fld id="{8D18AE97-595F-4912-898A-D92AFA22789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85000" lnSpcReduction="20000"/>
          </a:bodyPr>
          <a:lstStyle/>
          <a:p>
            <a:pPr lvl="0" algn="just">
              <a:buFont typeface="Wingdings" pitchFamily="2" charset="2"/>
              <a:buChar char="Ø"/>
            </a:pPr>
            <a:r>
              <a:rPr lang="en-IN" b="1" dirty="0"/>
              <a:t>MoPR has constituted an Expert Group in 2020 to provide recommendations and way forward for localizing SDGs through PRIs.</a:t>
            </a:r>
            <a:endParaRPr lang="en-US" b="1" dirty="0"/>
          </a:p>
          <a:p>
            <a:pPr lvl="0" algn="just">
              <a:buFont typeface="Wingdings" pitchFamily="2" charset="2"/>
              <a:buChar char="Ø"/>
            </a:pPr>
            <a:r>
              <a:rPr lang="en-IN" b="1" dirty="0"/>
              <a:t>The Expert Group has prepared a Report on </a:t>
            </a:r>
            <a:r>
              <a:rPr lang="en-IN" b="1" i="1" u="sng" dirty="0"/>
              <a:t>Localization of SDGs in PRIs</a:t>
            </a:r>
            <a:r>
              <a:rPr lang="en-IN" b="1" u="sng" dirty="0"/>
              <a:t>. </a:t>
            </a:r>
            <a:endParaRPr lang="en-US" b="1" u="sng" dirty="0"/>
          </a:p>
          <a:p>
            <a:pPr lvl="0" algn="just">
              <a:buFont typeface="Wingdings" pitchFamily="2" charset="2"/>
              <a:buChar char="Ø"/>
            </a:pPr>
            <a:r>
              <a:rPr lang="en-IN" b="1" dirty="0"/>
              <a:t>It acts as a blueprint to understand how SDGs can be localized to engage PRIs . </a:t>
            </a:r>
            <a:endParaRPr lang="en-US" b="1" dirty="0"/>
          </a:p>
          <a:p>
            <a:pPr lvl="0" algn="just">
              <a:buFont typeface="Wingdings" pitchFamily="2" charset="2"/>
              <a:buChar char="Ø"/>
            </a:pPr>
            <a:r>
              <a:rPr lang="en-IN" b="1" dirty="0"/>
              <a:t>It provides a framework for ‘localizing’ the implementation of SDGs through capacitating local governments.</a:t>
            </a:r>
            <a:endParaRPr lang="en-US" b="1" dirty="0"/>
          </a:p>
          <a:p>
            <a:pPr algn="just">
              <a:buFont typeface="Wingdings" pitchFamily="2" charset="2"/>
              <a:buChar char="Ø"/>
            </a:pPr>
            <a:r>
              <a:rPr lang="en-IN" b="1" dirty="0"/>
              <a:t>The Report aims at empowering local governments to plan, monitor and implement SDGs.</a:t>
            </a:r>
            <a:endParaRPr lang="en-US" b="1" dirty="0"/>
          </a:p>
        </p:txBody>
      </p:sp>
      <p:sp>
        <p:nvSpPr>
          <p:cNvPr id="4" name="Title 1">
            <a:extLst>
              <a:ext uri="{FF2B5EF4-FFF2-40B4-BE49-F238E27FC236}">
                <a16:creationId xmlns="" xmlns:a16="http://schemas.microsoft.com/office/drawing/2014/main" id="{9ADD1934-63FB-48AF-955E-9D6A49D1F820}"/>
              </a:ext>
            </a:extLst>
          </p:cNvPr>
          <p:cNvSpPr>
            <a:spLocks noGrp="1"/>
          </p:cNvSpPr>
          <p:nvPr>
            <p:ph type="title"/>
          </p:nvPr>
        </p:nvSpPr>
        <p:spPr>
          <a:xfrm>
            <a:off x="457200" y="381000"/>
            <a:ext cx="8382000" cy="884238"/>
          </a:xfrm>
          <a:solidFill>
            <a:srgbClr val="660033"/>
          </a:solidFill>
        </p:spPr>
        <p:txBody>
          <a:bodyPr>
            <a:normAutofit fontScale="90000"/>
          </a:bodyPr>
          <a:lstStyle/>
          <a:p>
            <a:r>
              <a:rPr lang="en-IN" sz="4000" b="1" dirty="0">
                <a:solidFill>
                  <a:schemeClr val="bg1"/>
                </a:solidFill>
              </a:rPr>
              <a:t>Attempts to Localize SDGs in India</a:t>
            </a:r>
            <a:r>
              <a:rPr lang="en-US" sz="4000" dirty="0">
                <a:solidFill>
                  <a:schemeClr val="bg1"/>
                </a:solidFill>
              </a:rPr>
              <a:t/>
            </a:r>
            <a:br>
              <a:rPr lang="en-US" sz="4000" dirty="0">
                <a:solidFill>
                  <a:schemeClr val="bg1"/>
                </a:solidFill>
              </a:rPr>
            </a:br>
            <a:r>
              <a:rPr lang="en-IN" sz="2200" b="1" dirty="0">
                <a:solidFill>
                  <a:srgbClr val="FFFF00"/>
                </a:solidFill>
              </a:rPr>
              <a:t>The Attempts by the MoPR in Localizing SDGs</a:t>
            </a:r>
            <a:endParaRPr lang="en-US" sz="2200" dirty="0">
              <a:solidFill>
                <a:srgbClr val="FFFF00"/>
              </a:solidFill>
            </a:endParaRPr>
          </a:p>
        </p:txBody>
      </p:sp>
      <p:sp>
        <p:nvSpPr>
          <p:cNvPr id="5" name="Rectangle 4"/>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553200" y="6492875"/>
            <a:ext cx="2133600" cy="365125"/>
          </a:xfrm>
        </p:spPr>
        <p:txBody>
          <a:bodyPr/>
          <a:lstStyle/>
          <a:p>
            <a:fld id="{8D18AE97-595F-4912-898A-D92AFA227895}"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85000" lnSpcReduction="20000"/>
          </a:bodyPr>
          <a:lstStyle/>
          <a:p>
            <a:pPr lvl="0" algn="just">
              <a:buFont typeface="Wingdings" pitchFamily="2" charset="2"/>
              <a:buChar char="Ø"/>
            </a:pPr>
            <a:r>
              <a:rPr lang="en-IN" b="1" dirty="0"/>
              <a:t>KILA has been undertaking CB&amp;T for multiple stakeholders on SDGs by including a module on SDGs on ‘</a:t>
            </a:r>
            <a:r>
              <a:rPr lang="en-IN" b="1" dirty="0">
                <a:effectLst>
                  <a:outerShdw blurRad="38100" dist="38100" dir="2700000" algn="tl">
                    <a:srgbClr val="000000">
                      <a:alpha val="43137"/>
                    </a:srgbClr>
                  </a:outerShdw>
                </a:effectLst>
              </a:rPr>
              <a:t>Social Education Programme</a:t>
            </a:r>
            <a:r>
              <a:rPr lang="en-IN" b="1" dirty="0"/>
              <a:t>’. </a:t>
            </a:r>
            <a:endParaRPr lang="en-US" b="1" dirty="0"/>
          </a:p>
          <a:p>
            <a:pPr lvl="0" algn="just">
              <a:buFont typeface="Wingdings" pitchFamily="2" charset="2"/>
              <a:buChar char="Ø"/>
            </a:pPr>
            <a:r>
              <a:rPr lang="en-IN" b="1" dirty="0"/>
              <a:t>KILA, has been designated as the CB&amp;T partner on SDGs and has setup the ‘</a:t>
            </a:r>
            <a:r>
              <a:rPr lang="en-IN" b="1" dirty="0">
                <a:effectLst>
                  <a:outerShdw blurRad="38100" dist="38100" dir="2700000" algn="tl">
                    <a:srgbClr val="000000">
                      <a:alpha val="43137"/>
                    </a:srgbClr>
                  </a:outerShdw>
                </a:effectLst>
              </a:rPr>
              <a:t>Centre for SDGs and Local Governments’.</a:t>
            </a:r>
            <a:r>
              <a:rPr lang="en-IN" b="1" dirty="0"/>
              <a:t>  It has prepared a draft </a:t>
            </a:r>
            <a:r>
              <a:rPr lang="en-IN" b="1" dirty="0">
                <a:hlinkClick r:id="rId2" action="ppaction://hlinksldjump"/>
              </a:rPr>
              <a:t>Local Indicator Framework (LIF)</a:t>
            </a:r>
            <a:r>
              <a:rPr lang="en-IN" b="1" dirty="0"/>
              <a:t> incorporating 16 SDGs and its Sub-Indicators. </a:t>
            </a:r>
            <a:endParaRPr lang="en-US" b="1" dirty="0"/>
          </a:p>
          <a:p>
            <a:pPr lvl="0" algn="just">
              <a:buFont typeface="Wingdings" pitchFamily="2" charset="2"/>
              <a:buChar char="Ø"/>
            </a:pPr>
            <a:r>
              <a:rPr lang="en-IN" b="1" dirty="0"/>
              <a:t>KILA has prepared an Online Dashboard, on the attainment of SDGs.</a:t>
            </a:r>
            <a:endParaRPr lang="en-US" b="1" dirty="0"/>
          </a:p>
          <a:p>
            <a:pPr lvl="0" algn="just">
              <a:buFont typeface="Wingdings" pitchFamily="2" charset="2"/>
              <a:buChar char="Ø"/>
            </a:pPr>
            <a:r>
              <a:rPr lang="en-IN" b="1" dirty="0"/>
              <a:t>KILA has developed  </a:t>
            </a:r>
            <a:r>
              <a:rPr lang="en-IN" b="1" u="sng" dirty="0"/>
              <a:t>SDG Training Tool Kit </a:t>
            </a:r>
            <a:r>
              <a:rPr lang="en-IN" b="1" dirty="0"/>
              <a:t>for setting targets and monitoring SDGs that enable the functionaries at district and sub-district levels to track and monitor the progress on SDGs.</a:t>
            </a:r>
            <a:endParaRPr lang="en-US" b="1" dirty="0"/>
          </a:p>
          <a:p>
            <a:pPr algn="just"/>
            <a:endParaRPr lang="en-US" dirty="0"/>
          </a:p>
        </p:txBody>
      </p:sp>
      <p:sp>
        <p:nvSpPr>
          <p:cNvPr id="4" name="Title 1"/>
          <p:cNvSpPr>
            <a:spLocks noGrp="1"/>
          </p:cNvSpPr>
          <p:nvPr>
            <p:ph type="title"/>
          </p:nvPr>
        </p:nvSpPr>
        <p:spPr>
          <a:xfrm>
            <a:off x="457200" y="274638"/>
            <a:ext cx="8229600" cy="868362"/>
          </a:xfrm>
          <a:solidFill>
            <a:srgbClr val="660033"/>
          </a:solidFill>
        </p:spPr>
        <p:txBody>
          <a:bodyPr>
            <a:normAutofit fontScale="90000"/>
          </a:bodyPr>
          <a:lstStyle/>
          <a:p>
            <a:r>
              <a:rPr lang="en-IN" sz="4000" b="1" dirty="0">
                <a:solidFill>
                  <a:schemeClr val="bg1"/>
                </a:solidFill>
              </a:rPr>
              <a:t>Attempts to Localize SDGs in Kerala</a:t>
            </a:r>
            <a:r>
              <a:rPr lang="en-US" sz="4000" dirty="0">
                <a:solidFill>
                  <a:schemeClr val="bg1"/>
                </a:solidFill>
              </a:rPr>
              <a:t/>
            </a:r>
            <a:br>
              <a:rPr lang="en-US" sz="4000" dirty="0">
                <a:solidFill>
                  <a:schemeClr val="bg1"/>
                </a:solidFill>
              </a:rPr>
            </a:br>
            <a:r>
              <a:rPr lang="en-IN" sz="2200" b="1" dirty="0">
                <a:solidFill>
                  <a:srgbClr val="FFFF00"/>
                </a:solidFill>
              </a:rPr>
              <a:t>Capacity Building for Localizing SDGs  by KILA </a:t>
            </a:r>
            <a:endParaRPr lang="en-US" sz="2200" dirty="0"/>
          </a:p>
        </p:txBody>
      </p:sp>
      <p:sp>
        <p:nvSpPr>
          <p:cNvPr id="5" name="Rectangle 4"/>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629400" y="6492875"/>
            <a:ext cx="2133600" cy="365125"/>
          </a:xfrm>
        </p:spPr>
        <p:txBody>
          <a:bodyPr/>
          <a:lstStyle/>
          <a:p>
            <a:fld id="{8D18AE97-595F-4912-898A-D92AFA227895}"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3139</Words>
  <Application>Microsoft Office PowerPoint</Application>
  <PresentationFormat>On-screen Show (4:3)</PresentationFormat>
  <Paragraphs>1021</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Liberation Sans</vt:lpstr>
      <vt:lpstr>Lucida Handwriting</vt:lpstr>
      <vt:lpstr>Times New Roman</vt:lpstr>
      <vt:lpstr>Wingdings</vt:lpstr>
      <vt:lpstr>Office Theme</vt:lpstr>
      <vt:lpstr> Implementation of Carbon Neutrality, Setting Targets Through Localizing Sustainable Development Goals</vt:lpstr>
      <vt:lpstr> SDGs &amp; India </vt:lpstr>
      <vt:lpstr> Attempts to Localize SDGs in India A.The Attempts by NITI Aayog in Localizing SDGs </vt:lpstr>
      <vt:lpstr>PowerPoint Presentation</vt:lpstr>
      <vt:lpstr>Attempts to Localize SDGs in India The Attempts by the MoPR in Localizing SDGs</vt:lpstr>
      <vt:lpstr> Attempts to Localize SDGs in India The Attempts by the MoPR in Localizing SDGs </vt:lpstr>
      <vt:lpstr> Attempts to Localize SDGs in India The Attempts by the MoPR in Localizing SDGs </vt:lpstr>
      <vt:lpstr>Attempts to Localize SDGs in India The Attempts by the MoPR in Localizing SDGs</vt:lpstr>
      <vt:lpstr>Attempts to Localize SDGs in Kerala Capacity Building for Localizing SDGs  by KILA </vt:lpstr>
      <vt:lpstr> Attempts to Localize SDGs in Kerala Localizing SDGs and 25 Years of Experience in Planning and Decentralization (PPC) </vt:lpstr>
      <vt:lpstr>Localizing SDGs with Specific Emphasis to Carbon Neutrality</vt:lpstr>
      <vt:lpstr>Localizing SDGs and The Case of 2 GPs in Kerala</vt:lpstr>
      <vt:lpstr> Nellanad Gram Panchayat  </vt:lpstr>
      <vt:lpstr> Linking with the SDGs </vt:lpstr>
      <vt:lpstr> </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in Localizing SDGs at Grassroots level in Kerala</vt:lpstr>
      <vt:lpstr>Conclusion</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Desktop</cp:lastModifiedBy>
  <cp:revision>66</cp:revision>
  <dcterms:created xsi:type="dcterms:W3CDTF">2022-03-08T09:24:33Z</dcterms:created>
  <dcterms:modified xsi:type="dcterms:W3CDTF">2024-02-23T05:17:54Z</dcterms:modified>
</cp:coreProperties>
</file>